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A3BF-D71E-43DF-A0FA-0810ECF17315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D857-79E8-42DF-AFD8-60F44868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80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A3BF-D71E-43DF-A0FA-0810ECF17315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D857-79E8-42DF-AFD8-60F44868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3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A3BF-D71E-43DF-A0FA-0810ECF17315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D857-79E8-42DF-AFD8-60F44868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8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A3BF-D71E-43DF-A0FA-0810ECF17315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D857-79E8-42DF-AFD8-60F44868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6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A3BF-D71E-43DF-A0FA-0810ECF17315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D857-79E8-42DF-AFD8-60F44868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77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A3BF-D71E-43DF-A0FA-0810ECF17315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D857-79E8-42DF-AFD8-60F44868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23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A3BF-D71E-43DF-A0FA-0810ECF17315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D857-79E8-42DF-AFD8-60F44868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A3BF-D71E-43DF-A0FA-0810ECF17315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D857-79E8-42DF-AFD8-60F44868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86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A3BF-D71E-43DF-A0FA-0810ECF17315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D857-79E8-42DF-AFD8-60F44868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35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A3BF-D71E-43DF-A0FA-0810ECF17315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D857-79E8-42DF-AFD8-60F44868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82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A3BF-D71E-43DF-A0FA-0810ECF17315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FD857-79E8-42DF-AFD8-60F44868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4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7A3BF-D71E-43DF-A0FA-0810ECF17315}" type="datetimeFigureOut">
              <a:rPr lang="en-GB" smtClean="0"/>
              <a:t>25/04/2017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D857-79E8-42DF-AFD8-60F44868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7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0553" y="5111930"/>
            <a:ext cx="3262775" cy="14056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717" y="5007457"/>
            <a:ext cx="4009415" cy="1614616"/>
          </a:xfrm>
        </p:spPr>
        <p:txBody>
          <a:bodyPr>
            <a:normAutofit/>
          </a:bodyPr>
          <a:lstStyle/>
          <a:p>
            <a:r>
              <a:rPr lang="en-GB" sz="2400" u="sng" dirty="0"/>
              <a:t>Jonathan M. Fraser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Lecturer in Mathematics</a:t>
            </a:r>
            <a:br>
              <a:rPr lang="en-GB" sz="2400" dirty="0"/>
            </a:br>
            <a:r>
              <a:rPr lang="en-GB" sz="2400" dirty="0"/>
              <a:t>University of St Andrews</a:t>
            </a:r>
            <a:br>
              <a:rPr lang="en-GB" sz="2400" dirty="0"/>
            </a:br>
            <a:r>
              <a:rPr lang="en-GB" sz="2400" dirty="0"/>
              <a:t>jmf32@st-andrews.ac.uk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50554" y="213394"/>
            <a:ext cx="3262775" cy="477381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483" y="1106904"/>
            <a:ext cx="5570621" cy="3404937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latin typeface="+mj-lt"/>
              </a:rPr>
              <a:t>PhD, University </a:t>
            </a:r>
            <a:r>
              <a:rPr lang="en-GB" sz="2400" dirty="0">
                <a:latin typeface="+mj-lt"/>
              </a:rPr>
              <a:t>of St </a:t>
            </a:r>
            <a:r>
              <a:rPr lang="en-GB" sz="2400" dirty="0" smtClean="0">
                <a:latin typeface="+mj-lt"/>
              </a:rPr>
              <a:t>Andrews (2013).</a:t>
            </a:r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Previous appointments at the Universities of Warwick and Manchester before returning to St Andrews in 2016.</a:t>
            </a:r>
          </a:p>
          <a:p>
            <a:r>
              <a:rPr lang="en-GB" sz="2400" dirty="0" smtClean="0">
                <a:latin typeface="+mj-lt"/>
              </a:rPr>
              <a:t>Passionate </a:t>
            </a:r>
            <a:r>
              <a:rPr lang="en-GB" sz="2400" dirty="0">
                <a:latin typeface="+mj-lt"/>
              </a:rPr>
              <a:t>about teaching, and making maths interesting and accessible.</a:t>
            </a:r>
          </a:p>
          <a:p>
            <a:r>
              <a:rPr lang="en-GB" sz="2400" dirty="0">
                <a:latin typeface="+mj-lt"/>
              </a:rPr>
              <a:t>Currently hold a </a:t>
            </a:r>
            <a:r>
              <a:rPr lang="en-GB" sz="2400" dirty="0" err="1">
                <a:latin typeface="+mj-lt"/>
              </a:rPr>
              <a:t>Leverhulme</a:t>
            </a:r>
            <a:r>
              <a:rPr lang="en-GB" sz="2400" dirty="0">
                <a:latin typeface="+mj-lt"/>
              </a:rPr>
              <a:t> Research Fellowship to investigate the </a:t>
            </a:r>
            <a:r>
              <a:rPr lang="en-GB" sz="2400" dirty="0" err="1">
                <a:latin typeface="+mj-lt"/>
              </a:rPr>
              <a:t>Assouad</a:t>
            </a:r>
            <a:r>
              <a:rPr lang="en-GB" sz="2400" dirty="0">
                <a:latin typeface="+mj-lt"/>
              </a:rPr>
              <a:t> dimension of fractals.</a:t>
            </a:r>
            <a:endParaRPr lang="en-GB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213394"/>
            <a:ext cx="676265" cy="8166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6626" y="275907"/>
            <a:ext cx="4469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Pure mathematician working on fractal geometry.</a:t>
            </a:r>
            <a:endParaRPr lang="en-GB" sz="240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11" y="4159411"/>
            <a:ext cx="2917331" cy="2370079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702" y="4029088"/>
            <a:ext cx="2358189" cy="23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Jonathan M. Fraser Lecturer in Mathematics University of St Andrews jmf32@st-andrews.ac.uk</vt:lpstr>
    </vt:vector>
  </TitlesOfParts>
  <Company>University of St Andrews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Jonathan Fraser Lecturer in Mathematics University of St Andrews jmf32@st-andrews.ac.uk</dc:title>
  <dc:creator>jmf32</dc:creator>
  <cp:lastModifiedBy>Ingram, Vicky</cp:lastModifiedBy>
  <cp:revision>7</cp:revision>
  <dcterms:created xsi:type="dcterms:W3CDTF">2017-04-24T15:41:56Z</dcterms:created>
  <dcterms:modified xsi:type="dcterms:W3CDTF">2017-04-25T10:18:03Z</dcterms:modified>
</cp:coreProperties>
</file>