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01"/>
  </p:normalViewPr>
  <p:slideViewPr>
    <p:cSldViewPr snapToGrid="0" snapToObjects="1">
      <p:cViewPr varScale="1">
        <p:scale>
          <a:sx n="104" d="100"/>
          <a:sy n="104" d="100"/>
        </p:scale>
        <p:origin x="15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FA0F-13AA-7043-B07D-9E079CC412AB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7C5F9-C5F4-E24E-BF35-8C1C908EC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ADCA0-B601-5541-83F1-CE76FDAD595B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33E92-E7D1-D04C-BE46-E73128EB7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17FC-A78C-4944-866F-DA7B3C49C4FF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87096-D590-7E44-8C00-466A77218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4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27A68-6AEE-B340-88B9-F5D9A64F7306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002E6-689F-D548-8E63-B82D6980D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C38CD-A791-A346-B1F7-F7027CB27E1D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66672-B410-614A-BBA8-E178C1205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5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8A7F5-E0DB-C948-B6A7-069BEFF2D7B4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C173C-1767-B945-9336-AEC5DAC6E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1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BA758-AC60-B240-8398-1B3E3422AC9B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DEC7B-676C-004B-A05E-66A8F969C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0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9D847-650E-264F-8B1D-7E49E9BCC6B0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ED466-A37A-EA48-981B-B9C26583C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7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23A8D-1726-C74D-9799-ED3517C2D1F4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320B0-55A7-0D46-B4D6-73159BA58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2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BF301-A0CA-AC49-86BA-8734943CDCA0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29202-A198-5E4B-BC5B-E13E5C2AA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7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3F5EF-673F-1340-8A3A-DFF5958ED5BB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43B50-4DD4-2A43-8291-C2060E38C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2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3C55DF4-71C6-FF42-8402-3E6FFE5A3B74}" type="datetimeFigureOut">
              <a:rPr lang="en-US"/>
              <a:pPr>
                <a:defRPr/>
              </a:pPr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CB5D18-B61C-9347-9C09-A594AE4A4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5333" y="5798916"/>
            <a:ext cx="2878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C000"/>
                </a:solidFill>
              </a:rPr>
              <a:t>Dr</a:t>
            </a:r>
            <a:r>
              <a:rPr lang="en-US" sz="1600" dirty="0" smtClean="0">
                <a:solidFill>
                  <a:srgbClr val="FFC000"/>
                </a:solidFill>
              </a:rPr>
              <a:t> Katherine R. Duncan</a:t>
            </a:r>
          </a:p>
          <a:p>
            <a:pPr algn="ctr"/>
            <a:r>
              <a:rPr lang="en-US" sz="1600" dirty="0" err="1" smtClean="0">
                <a:solidFill>
                  <a:srgbClr val="FFC000"/>
                </a:solidFill>
              </a:rPr>
              <a:t>katherine.duncan@strath.ac.uk</a:t>
            </a:r>
            <a:endParaRPr lang="en-US" sz="1600" dirty="0" smtClean="0">
              <a:solidFill>
                <a:srgbClr val="FFC000"/>
              </a:solidFill>
            </a:endParaRPr>
          </a:p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@</a:t>
            </a:r>
            <a:r>
              <a:rPr lang="en-US" sz="1600" dirty="0" err="1" smtClean="0">
                <a:solidFill>
                  <a:srgbClr val="FFC000"/>
                </a:solidFill>
              </a:rPr>
              <a:t>kate_duncan</a:t>
            </a:r>
            <a:endParaRPr lang="en-US" sz="1600" dirty="0" smtClean="0">
              <a:solidFill>
                <a:srgbClr val="FFC000"/>
              </a:solidFill>
            </a:endParaRPr>
          </a:p>
          <a:p>
            <a:pPr algn="ctr"/>
            <a:r>
              <a:rPr lang="en-US" sz="1600" dirty="0" err="1">
                <a:solidFill>
                  <a:srgbClr val="FFC000"/>
                </a:solidFill>
              </a:rPr>
              <a:t>k</a:t>
            </a:r>
            <a:r>
              <a:rPr lang="en-US" sz="1600" dirty="0" err="1" smtClean="0">
                <a:solidFill>
                  <a:srgbClr val="FFC000"/>
                </a:solidFill>
              </a:rPr>
              <a:t>atherinerduncan.weebly.com</a:t>
            </a:r>
            <a:endParaRPr lang="en-US" sz="1600" dirty="0" smtClean="0">
              <a:solidFill>
                <a:srgbClr val="FFC000"/>
              </a:solidFill>
            </a:endParaRPr>
          </a:p>
          <a:p>
            <a:pPr algn="ctr"/>
            <a:endParaRPr lang="en-US" sz="1600" dirty="0">
              <a:solidFill>
                <a:srgbClr val="FFC000"/>
              </a:solidFill>
            </a:endParaRPr>
          </a:p>
        </p:txBody>
      </p:sp>
      <p:pic>
        <p:nvPicPr>
          <p:cNvPr id="4" name="Crucible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5931" y="33725"/>
            <a:ext cx="3839402" cy="6824275"/>
          </a:xfrm>
        </p:spPr>
      </p:pic>
    </p:spTree>
    <p:extLst>
      <p:ext uri="{BB962C8B-B14F-4D97-AF65-F5344CB8AC3E}">
        <p14:creationId xmlns:p14="http://schemas.microsoft.com/office/powerpoint/2010/main" val="360052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">
      <a:dk1>
        <a:sysClr val="windowText" lastClr="000000"/>
      </a:dk1>
      <a:lt1>
        <a:sysClr val="window" lastClr="FFFFFF"/>
      </a:lt1>
      <a:dk2>
        <a:srgbClr val="F96211"/>
      </a:dk2>
      <a:lt2>
        <a:srgbClr val="EEC4BD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41</TotalTime>
  <Words>9</Words>
  <Application>Microsoft Macintosh PowerPoint</Application>
  <PresentationFormat>On-screen Show (4:3)</PresentationFormat>
  <Paragraphs>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Cambria</vt:lpstr>
      <vt:lpstr>ＭＳ Ｐゴシック</vt:lpstr>
      <vt:lpstr>Arial</vt:lpstr>
      <vt:lpstr>Default Theme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</dc:creator>
  <cp:lastModifiedBy>Kate Duncan</cp:lastModifiedBy>
  <cp:revision>6</cp:revision>
  <dcterms:created xsi:type="dcterms:W3CDTF">2017-04-24T21:33:26Z</dcterms:created>
  <dcterms:modified xsi:type="dcterms:W3CDTF">2017-04-25T11:38:35Z</dcterms:modified>
</cp:coreProperties>
</file>