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1CE7-DC22-5342-BE98-6B45FCFB881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5A84-8466-7B4F-B605-8394FAD6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0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1CE7-DC22-5342-BE98-6B45FCFB881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5A84-8466-7B4F-B605-8394FAD6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1CE7-DC22-5342-BE98-6B45FCFB881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5A84-8466-7B4F-B605-8394FAD6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1CE7-DC22-5342-BE98-6B45FCFB881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5A84-8466-7B4F-B605-8394FAD6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1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1CE7-DC22-5342-BE98-6B45FCFB881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5A84-8466-7B4F-B605-8394FAD6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1CE7-DC22-5342-BE98-6B45FCFB881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5A84-8466-7B4F-B605-8394FAD6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1CE7-DC22-5342-BE98-6B45FCFB881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5A84-8466-7B4F-B605-8394FAD6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7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1CE7-DC22-5342-BE98-6B45FCFB881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5A84-8466-7B4F-B605-8394FAD6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8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1CE7-DC22-5342-BE98-6B45FCFB881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5A84-8466-7B4F-B605-8394FAD6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5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1CE7-DC22-5342-BE98-6B45FCFB881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5A84-8466-7B4F-B605-8394FAD6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5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1CE7-DC22-5342-BE98-6B45FCFB881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5A84-8466-7B4F-B605-8394FAD6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7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E1CE7-DC22-5342-BE98-6B45FCFB8818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5A84-8466-7B4F-B605-8394FAD66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5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0528" r="12450"/>
          <a:stretch/>
        </p:blipFill>
        <p:spPr>
          <a:xfrm>
            <a:off x="95474" y="3327979"/>
            <a:ext cx="1622260" cy="15784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64" y="3333619"/>
            <a:ext cx="1204722" cy="157276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84487" y="5014841"/>
            <a:ext cx="1756885" cy="1776376"/>
            <a:chOff x="5441891" y="1417637"/>
            <a:chExt cx="3515842" cy="272994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1891" y="1417637"/>
              <a:ext cx="3515842" cy="272994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128000" y="3802851"/>
              <a:ext cx="62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500um</a:t>
              </a:r>
              <a:endParaRPr lang="en-US" sz="1200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44" y="2559760"/>
            <a:ext cx="2287713" cy="1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5693" y="663160"/>
            <a:ext cx="1664415" cy="16917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2466" y="668873"/>
            <a:ext cx="4243227" cy="2659953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89770" y="2354888"/>
            <a:ext cx="4243227" cy="2647638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98030" y="4131264"/>
            <a:ext cx="4243227" cy="2659953"/>
          </a:xfrm>
          <a:prstGeom prst="round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Applications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Optical coherence tomography; skin imaging,  dermatology, retinal imaging, corneal imaging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Biological fingerprinting; cancer detection, disease vector identification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Plastics identification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Oral cavity imaging</a:t>
            </a:r>
            <a:r>
              <a:rPr lang="is-IS" sz="16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Pretty much every application that is limited by the cost or performance of the light source can be better with semiconductors !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00108" y="668873"/>
            <a:ext cx="3041149" cy="1879117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My Background</a:t>
            </a:r>
          </a:p>
          <a:p>
            <a:pPr algn="ctr"/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Both academia and industry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Imperial College, London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Marconi Optical Components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University of Sheffield University of Glasgow</a:t>
            </a:r>
          </a:p>
          <a:p>
            <a:pPr algn="ctr"/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466" y="4912100"/>
            <a:ext cx="3041149" cy="1879117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305" y="750015"/>
            <a:ext cx="39555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Photonic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Devices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for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Modulation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speed, spectral bandwidth, power, efficiency, beam quality,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tunability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Example Photonic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Devices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LED, super-luminescent diodes, lasers</a:t>
            </a:r>
            <a:r>
              <a:rPr lang="is-IS" sz="16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en-US" sz="1600" dirty="0" smtClean="0"/>
          </a:p>
          <a:p>
            <a:endParaRPr lang="en-US" sz="1600" b="1" dirty="0" smtClean="0"/>
          </a:p>
          <a:p>
            <a:r>
              <a:rPr lang="en-US" sz="1600" b="1" dirty="0" smtClean="0"/>
              <a:t>Wavelengths</a:t>
            </a:r>
          </a:p>
          <a:p>
            <a:r>
              <a:rPr lang="en-US" sz="1600" dirty="0" smtClean="0"/>
              <a:t>Blue/UV, visible, infrared,                                mid-infrared, THz</a:t>
            </a:r>
            <a:r>
              <a:rPr lang="is-IS" sz="1600" dirty="0" smtClean="0"/>
              <a:t>…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0511" y="2487399"/>
            <a:ext cx="38175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Optical Systems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High brightness lasers</a:t>
            </a:r>
          </a:p>
          <a:p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Tuneable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laser systems : near IR and mid-IR</a:t>
            </a:r>
          </a:p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Optical coherence tomography systems</a:t>
            </a:r>
          </a:p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Micro photoluminescence mapping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Selective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laser sintering (3D printing)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Hyperspectral imaging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Photonic integration</a:t>
            </a:r>
          </a:p>
          <a:p>
            <a:endParaRPr 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92466" y="62496"/>
            <a:ext cx="8948791" cy="605225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David Childs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– Lecturer in Electronics and Nanoscale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Integration</a:t>
            </a:r>
          </a:p>
          <a:p>
            <a:pPr algn="ctr"/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david.childs@glasgow.ac.uk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9" t="23192" r="9424" b="38234"/>
          <a:stretch/>
        </p:blipFill>
        <p:spPr>
          <a:xfrm>
            <a:off x="309530" y="49680"/>
            <a:ext cx="519937" cy="626315"/>
          </a:xfrm>
          <a:prstGeom prst="rect">
            <a:avLst/>
          </a:prstGeom>
        </p:spPr>
      </p:pic>
      <p:pic>
        <p:nvPicPr>
          <p:cNvPr id="22" name="Picture 2" descr="mage result for university of glasgow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79" y="71618"/>
            <a:ext cx="1341322" cy="5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2341" y="4905588"/>
            <a:ext cx="29413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Collaboration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Do you use laser systems?</a:t>
            </a:r>
          </a:p>
          <a:p>
            <a:pPr algn="ctr"/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Are you limited by your wavelength, size, cost?</a:t>
            </a:r>
          </a:p>
          <a:p>
            <a:pPr algn="ctr"/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That’s where I can help</a:t>
            </a:r>
            <a:r>
              <a:rPr lang="is-IS" sz="1600" i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" name="Picture 4" descr="mage result for epsrc log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7266" r="17290" b="21672"/>
          <a:stretch/>
        </p:blipFill>
        <p:spPr bwMode="auto">
          <a:xfrm>
            <a:off x="1149842" y="6268541"/>
            <a:ext cx="856512" cy="4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mage result for bbsr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1" y="6254092"/>
            <a:ext cx="911335" cy="3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mage result for eu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90" y="6269435"/>
            <a:ext cx="1026233" cy="3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90756" y="60785"/>
            <a:ext cx="8948791" cy="60522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175</Words>
  <Application>Microsoft Office PowerPoint</Application>
  <PresentationFormat>On-screen Show (4:3)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</dc:creator>
  <cp:lastModifiedBy>Ingram, Vicky</cp:lastModifiedBy>
  <cp:revision>61</cp:revision>
  <cp:lastPrinted>2016-01-12T08:52:23Z</cp:lastPrinted>
  <dcterms:created xsi:type="dcterms:W3CDTF">2016-01-04T13:34:21Z</dcterms:created>
  <dcterms:modified xsi:type="dcterms:W3CDTF">2017-04-25T10:30:46Z</dcterms:modified>
</cp:coreProperties>
</file>