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BFD1E7"/>
    <a:srgbClr val="B9CDE5"/>
    <a:srgbClr val="C2D3E8"/>
    <a:srgbClr val="00B0F0"/>
    <a:srgbClr val="B9EDFF"/>
    <a:srgbClr val="009AD0"/>
    <a:srgbClr val="0091C4"/>
    <a:srgbClr val="6DD9FF"/>
    <a:srgbClr val="53B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7A22-0664-4F8A-8A51-D68BF29B35A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5283-7E57-46A0-A9CE-884D01790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9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5283-7E57-46A0-A9CE-884D017908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1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6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8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7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9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5C18-7299-4064-99BC-5A3FE7A5CDB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51D0-7689-4307-9F7A-8FB1A4B99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6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hyperlink" Target="mailto:h.burdett@hw.ac.uk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877798" y="6525344"/>
            <a:ext cx="123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2"/>
                </a:solidFill>
              </a:rPr>
              <a:t>@</a:t>
            </a:r>
            <a:r>
              <a:rPr lang="en-GB" sz="1600" dirty="0" err="1" smtClean="0">
                <a:solidFill>
                  <a:schemeClr val="tx2"/>
                </a:solidFill>
              </a:rPr>
              <a:t>HLBurdett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6200000">
            <a:off x="4227034" y="-516365"/>
            <a:ext cx="689930" cy="9073007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5629"/>
            <a:ext cx="3594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tx2"/>
                </a:solidFill>
              </a:rPr>
              <a:t>Heidi Burdett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58" y="14128"/>
            <a:ext cx="1321769" cy="1017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7097"/>
            <a:ext cx="1331640" cy="848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4" y="980728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How do photosynthetic organisms interact with their environment?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2961" y="5473743"/>
            <a:ext cx="11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Engineering applications:</a:t>
            </a:r>
          </a:p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Light harvesting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822" y="5473743"/>
            <a:ext cx="11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Impact of </a:t>
            </a:r>
            <a:r>
              <a:rPr lang="en-GB" sz="1400" dirty="0">
                <a:solidFill>
                  <a:schemeClr val="tx2"/>
                </a:solidFill>
              </a:rPr>
              <a:t>climate change: past and </a:t>
            </a:r>
            <a:r>
              <a:rPr lang="en-GB" sz="1400" dirty="0" smtClean="0">
                <a:solidFill>
                  <a:schemeClr val="tx2"/>
                </a:solidFill>
              </a:rPr>
              <a:t>future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9195" y="5473743"/>
            <a:ext cx="11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Geochemical role: carbon storage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1220" y="5473743"/>
            <a:ext cx="11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Cellular mechanisms: physical limits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32" name="Picture 9" descr="D:\Fellowship\Pictures\IMG_79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3443" r="13453"/>
          <a:stretch/>
        </p:blipFill>
        <p:spPr bwMode="auto">
          <a:xfrm>
            <a:off x="4644248" y="1916832"/>
            <a:ext cx="2160000" cy="16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Marine Bio\IMG_08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r="1691"/>
          <a:stretch/>
        </p:blipFill>
        <p:spPr bwMode="auto">
          <a:xfrm>
            <a:off x="35736" y="1919699"/>
            <a:ext cx="2160000" cy="1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D:\Fellowship\Research\Saltmarsh\Photos\DSC006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2" y="1918208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36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4238"/>
          <a:stretch/>
        </p:blipFill>
        <p:spPr bwMode="auto">
          <a:xfrm>
            <a:off x="6948504" y="1916832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una Loa CO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2007" r="6868" b="3178"/>
          <a:stretch/>
        </p:blipFill>
        <p:spPr bwMode="auto">
          <a:xfrm>
            <a:off x="2247611" y="4560346"/>
            <a:ext cx="108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ick kameno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7" t="57080" r="29442" b="13466"/>
          <a:stretch/>
        </p:blipFill>
        <p:spPr bwMode="auto">
          <a:xfrm>
            <a:off x="38780" y="4396717"/>
            <a:ext cx="1080000" cy="1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ola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r="13697"/>
          <a:stretch/>
        </p:blipFill>
        <p:spPr bwMode="auto">
          <a:xfrm>
            <a:off x="5692787" y="4403370"/>
            <a:ext cx="107803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v9ycob554kl4ipfwzv8alql9fsh6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7542"/>
          <a:stretch/>
        </p:blipFill>
        <p:spPr bwMode="auto">
          <a:xfrm>
            <a:off x="8020780" y="4403370"/>
            <a:ext cx="108772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70641" y="5473743"/>
            <a:ext cx="11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Engagement: Public and policy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4074" y="4271093"/>
            <a:ext cx="958243" cy="1202650"/>
            <a:chOff x="2101588" y="4042410"/>
            <a:chExt cx="958243" cy="1202650"/>
          </a:xfrm>
        </p:grpSpPr>
        <p:sp>
          <p:nvSpPr>
            <p:cNvPr id="16" name="TextBox 15"/>
            <p:cNvSpPr txBox="1"/>
            <p:nvPr/>
          </p:nvSpPr>
          <p:spPr>
            <a:xfrm>
              <a:off x="2339992" y="4042410"/>
              <a:ext cx="4970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1"/>
                  </a:solidFill>
                </a:rPr>
                <a:t>CO</a:t>
              </a:r>
              <a:r>
                <a:rPr lang="en-GB" sz="1600" baseline="-25000" dirty="0" smtClean="0">
                  <a:solidFill>
                    <a:schemeClr val="accent1"/>
                  </a:solidFill>
                </a:rPr>
                <a:t>2</a:t>
              </a:r>
              <a:endParaRPr lang="en-GB" sz="1600" baseline="-25000" dirty="0">
                <a:solidFill>
                  <a:schemeClr val="accent1"/>
                </a:solidFill>
              </a:endParaRPr>
            </a:p>
          </p:txBody>
        </p:sp>
        <p:pic>
          <p:nvPicPr>
            <p:cNvPr id="1032" name="Picture 8" descr="Image result for maerl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15"/>
            <a:stretch/>
          </p:blipFill>
          <p:spPr bwMode="auto">
            <a:xfrm>
              <a:off x="2101588" y="4473097"/>
              <a:ext cx="958243" cy="77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580709" y="4308956"/>
              <a:ext cx="0" cy="288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-58250" y="3817039"/>
            <a:ext cx="1202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Fine scale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102" y="3817039"/>
            <a:ext cx="1638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Bigger picture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9" name="Picture 2" descr="Image result for tree of life illustr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5" y="4403370"/>
            <a:ext cx="103248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antarctic exploratio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-1"/>
          <a:stretch/>
        </p:blipFill>
        <p:spPr bwMode="auto">
          <a:xfrm>
            <a:off x="6856118" y="4403370"/>
            <a:ext cx="107936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843" r="33462"/>
          <a:stretch/>
        </p:blipFill>
        <p:spPr>
          <a:xfrm>
            <a:off x="4530679" y="4403370"/>
            <a:ext cx="1076814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795675" y="5473743"/>
            <a:ext cx="11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History: evolution of the sciences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75086" y="5473743"/>
            <a:ext cx="11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Biodiversity: maintenance of food security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7085" y="5473743"/>
            <a:ext cx="11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Evolution: emergence of photo-autotrophy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034" name="Picture 10" descr="Image result for twitter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9834" r="13890" b="19054"/>
          <a:stretch/>
        </p:blipFill>
        <p:spPr bwMode="auto">
          <a:xfrm>
            <a:off x="7742020" y="6561376"/>
            <a:ext cx="28636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7232" y="6500067"/>
            <a:ext cx="189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hlinkClick r:id="rId18"/>
              </a:rPr>
              <a:t>h.burdett@hw.ac.uk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65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Burdett</dc:creator>
  <cp:lastModifiedBy>Heidi Burdett</cp:lastModifiedBy>
  <cp:revision>32</cp:revision>
  <cp:lastPrinted>2017-04-20T15:33:30Z</cp:lastPrinted>
  <dcterms:created xsi:type="dcterms:W3CDTF">2017-04-18T07:33:08Z</dcterms:created>
  <dcterms:modified xsi:type="dcterms:W3CDTF">2017-04-21T12:51:54Z</dcterms:modified>
</cp:coreProperties>
</file>