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C94"/>
    <a:srgbClr val="FF3300"/>
    <a:srgbClr val="B3DEFF"/>
    <a:srgbClr val="29A3FF"/>
    <a:srgbClr val="DEC8EE"/>
    <a:srgbClr val="BC8EDE"/>
    <a:srgbClr val="C59EE2"/>
    <a:srgbClr val="9954CC"/>
    <a:srgbClr val="ACD292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5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3DB-AA3A-4E53-969A-637B68069693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C604-BC97-41C8-AC6A-E413DCA71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9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3DB-AA3A-4E53-969A-637B68069693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C604-BC97-41C8-AC6A-E413DCA71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54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3DB-AA3A-4E53-969A-637B68069693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C604-BC97-41C8-AC6A-E413DCA71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90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3DB-AA3A-4E53-969A-637B68069693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C604-BC97-41C8-AC6A-E413DCA71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33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3DB-AA3A-4E53-969A-637B68069693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C604-BC97-41C8-AC6A-E413DCA71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3DB-AA3A-4E53-969A-637B68069693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C604-BC97-41C8-AC6A-E413DCA71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20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3DB-AA3A-4E53-969A-637B68069693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C604-BC97-41C8-AC6A-E413DCA71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6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3DB-AA3A-4E53-969A-637B68069693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C604-BC97-41C8-AC6A-E413DCA71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91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3DB-AA3A-4E53-969A-637B68069693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C604-BC97-41C8-AC6A-E413DCA71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49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3DB-AA3A-4E53-969A-637B68069693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C604-BC97-41C8-AC6A-E413DCA71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84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3DB-AA3A-4E53-969A-637B68069693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C604-BC97-41C8-AC6A-E413DCA71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613DB-AA3A-4E53-969A-637B68069693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1C604-BC97-41C8-AC6A-E413DCA71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36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3074" y="146086"/>
            <a:ext cx="3801497" cy="1100301"/>
          </a:xfrm>
          <a:prstGeom prst="rect">
            <a:avLst/>
          </a:prstGeom>
          <a:noFill/>
          <a:effectLst>
            <a:glow rad="76200">
              <a:srgbClr val="FF0000"/>
            </a:glo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2200" dirty="0">
                <a:solidFill>
                  <a:schemeClr val="accent2"/>
                </a:solidFill>
                <a:latin typeface="Cambria" panose="02040503050406030204" pitchFamily="18" charset="0"/>
              </a:rPr>
              <a:t>Miranda Anderson</a:t>
            </a:r>
          </a:p>
          <a:p>
            <a:pPr algn="ctr">
              <a:spcAft>
                <a:spcPts val="600"/>
              </a:spcAft>
            </a:pPr>
            <a:r>
              <a:rPr lang="en-GB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University of Edinburgh</a:t>
            </a:r>
          </a:p>
          <a:p>
            <a:pPr algn="ctr"/>
            <a:r>
              <a:rPr lang="en-GB" dirty="0" smtClean="0">
                <a:solidFill>
                  <a:srgbClr val="F6C09C"/>
                </a:solidFill>
                <a:latin typeface="Cambria" panose="02040503050406030204" pitchFamily="18" charset="0"/>
              </a:rPr>
              <a:t>miranda.anderson@ed.ac.uk</a:t>
            </a:r>
            <a:endParaRPr lang="en-GB" dirty="0">
              <a:solidFill>
                <a:srgbClr val="F6C09C"/>
              </a:solidFill>
              <a:latin typeface="Cambria" panose="02040503050406030204" pitchFamily="18" charset="0"/>
            </a:endParaRPr>
          </a:p>
        </p:txBody>
      </p:sp>
      <p:pic>
        <p:nvPicPr>
          <p:cNvPr id="16" name="Picture 2" descr="C:\Users\MJA\Desktop\Oct 2014\Relaxation\Pictures\My Pictures\Naoko's Birthday and Arashiyama Aug 2007 0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1" t="29573" r="24365"/>
          <a:stretch/>
        </p:blipFill>
        <p:spPr bwMode="auto">
          <a:xfrm>
            <a:off x="2703029" y="4507943"/>
            <a:ext cx="1238439" cy="1296000"/>
          </a:xfrm>
          <a:prstGeom prst="rect">
            <a:avLst/>
          </a:prstGeom>
          <a:noFill/>
          <a:effectLst>
            <a:glow rad="76200">
              <a:srgbClr val="FF0000">
                <a:alpha val="49000"/>
              </a:srgb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d.ac.uk/files/styles/uoe_profile_picture/public/sarah_carpenter_100x130.jpg?itok=ZZwBvh7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2"/>
          <a:stretch/>
        </p:blipFill>
        <p:spPr bwMode="auto">
          <a:xfrm>
            <a:off x="1060569" y="663150"/>
            <a:ext cx="891167" cy="1008000"/>
          </a:xfrm>
          <a:prstGeom prst="rect">
            <a:avLst/>
          </a:prstGeom>
          <a:noFill/>
          <a:effectLst>
            <a:glow rad="76200">
              <a:srgbClr val="FF0000"/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 of Professor d'Avr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2" t="4902" r="8411" b="29466"/>
          <a:stretch/>
        </p:blipFill>
        <p:spPr bwMode="auto">
          <a:xfrm>
            <a:off x="137558" y="97077"/>
            <a:ext cx="754967" cy="1008000"/>
          </a:xfrm>
          <a:prstGeom prst="rect">
            <a:avLst/>
          </a:prstGeom>
          <a:noFill/>
          <a:effectLst>
            <a:glow rad="76200">
              <a:srgbClr val="FF0000"/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92" y="112441"/>
            <a:ext cx="1104545" cy="324000"/>
          </a:xfrm>
          <a:prstGeom prst="rect">
            <a:avLst/>
          </a:prstGeom>
          <a:noFill/>
          <a:effectLst>
            <a:glow rad="76200">
              <a:srgbClr val="FF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952322" y="70123"/>
            <a:ext cx="206333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A History of </a:t>
            </a:r>
          </a:p>
          <a:p>
            <a:pPr algn="ctr">
              <a:spcAft>
                <a:spcPts val="300"/>
              </a:spcAft>
            </a:pPr>
            <a:r>
              <a:rPr lang="en-GB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Distributed Cognition</a:t>
            </a:r>
          </a:p>
          <a:p>
            <a:pPr algn="ctr"/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www.hdc.ed.ac.uk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69" y="4531654"/>
            <a:ext cx="3283983" cy="2196000"/>
          </a:xfrm>
          <a:prstGeom prst="rect">
            <a:avLst/>
          </a:prstGeom>
          <a:noFill/>
          <a:effectLst>
            <a:glow rad="76200">
              <a:srgbClr val="FF0000"/>
            </a:glow>
          </a:effectLst>
        </p:spPr>
      </p:pic>
      <p:sp>
        <p:nvSpPr>
          <p:cNvPr id="31" name="TextBox 30"/>
          <p:cNvSpPr txBox="1"/>
          <p:nvPr/>
        </p:nvSpPr>
        <p:spPr>
          <a:xfrm>
            <a:off x="6454572" y="4434563"/>
            <a:ext cx="2251545" cy="58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rgbClr val="29113B"/>
                </a:solidFill>
                <a:latin typeface="Cambria" panose="02040503050406030204" pitchFamily="18" charset="0"/>
              </a:rPr>
              <a:t>Palimpsest Project </a:t>
            </a:r>
            <a:r>
              <a:rPr lang="en-GB" sz="1600" dirty="0">
                <a:solidFill>
                  <a:srgbClr val="7030A0"/>
                </a:solidFill>
                <a:latin typeface="Arial Narrow" panose="020B0606020202030204" pitchFamily="34" charset="0"/>
              </a:rPr>
              <a:t>www.litlong.org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59" y="1421095"/>
            <a:ext cx="4830852" cy="3024000"/>
          </a:xfrm>
          <a:prstGeom prst="rect">
            <a:avLst/>
          </a:prstGeom>
          <a:noFill/>
          <a:ln>
            <a:noFill/>
          </a:ln>
          <a:effectLst>
            <a:glow rad="76200">
              <a:srgbClr val="C00000"/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https://www.leverhulme.ac.uk/sites/default/files/imported_images/440.jp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260" y="4527529"/>
            <a:ext cx="1512000" cy="864000"/>
          </a:xfrm>
          <a:prstGeom prst="rect">
            <a:avLst/>
          </a:prstGeom>
          <a:noFill/>
          <a:effectLst>
            <a:glow rad="63500">
              <a:srgbClr val="FF505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14" r="11697"/>
          <a:stretch/>
        </p:blipFill>
        <p:spPr>
          <a:xfrm>
            <a:off x="2306856" y="237098"/>
            <a:ext cx="792347" cy="1044000"/>
          </a:xfrm>
          <a:prstGeom prst="rect">
            <a:avLst/>
          </a:prstGeom>
          <a:effectLst>
            <a:glow rad="76200">
              <a:srgbClr val="FF0000">
                <a:alpha val="58000"/>
              </a:srgbClr>
            </a:glow>
            <a:softEdge rad="127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60" y="1089301"/>
            <a:ext cx="2021391" cy="2520000"/>
          </a:xfrm>
          <a:prstGeom prst="rect">
            <a:avLst/>
          </a:prstGeom>
          <a:effectLst>
            <a:glow rad="76200">
              <a:srgbClr val="FF0000"/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3487001" y="5666705"/>
            <a:ext cx="2244668" cy="78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FF3300"/>
                </a:solidFill>
                <a:latin typeface="Cambria" panose="02040503050406030204" pitchFamily="18" charset="0"/>
              </a:rPr>
              <a:t>      Webpage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F6BC94"/>
                </a:solidFill>
                <a:latin typeface="Arial Narrow" panose="020B0606020202030204" pitchFamily="34" charset="0"/>
              </a:rPr>
              <a:t>http</a:t>
            </a:r>
            <a:r>
              <a:rPr lang="en-GB" sz="2000" dirty="0">
                <a:solidFill>
                  <a:srgbClr val="F6BC94"/>
                </a:solidFill>
                <a:latin typeface="Arial Narrow" panose="020B0606020202030204" pitchFamily="34" charset="0"/>
              </a:rPr>
              <a:t>://bit.ly/1A3Qajs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0711" y="5466836"/>
            <a:ext cx="1946290" cy="1296000"/>
          </a:xfrm>
          <a:prstGeom prst="rect">
            <a:avLst/>
          </a:prstGeom>
          <a:effectLst>
            <a:glow rad="76200">
              <a:srgbClr val="FF0000"/>
            </a:glow>
          </a:effectLst>
        </p:spPr>
      </p:pic>
      <p:pic>
        <p:nvPicPr>
          <p:cNvPr id="22" name="Picture 8" descr="http://www.hdc.ed.ac.uk/sites/default/files/uoe-logo_0.jpg"/>
          <p:cNvPicPr>
            <a:picLocks noChangeAspect="1" noChangeArrowheads="1"/>
          </p:cNvPicPr>
          <p:nvPr/>
        </p:nvPicPr>
        <p:blipFill>
          <a:blip r:embed="rId1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1" y="1222317"/>
            <a:ext cx="1029533" cy="918000"/>
          </a:xfrm>
          <a:prstGeom prst="rect">
            <a:avLst/>
          </a:prstGeom>
          <a:solidFill>
            <a:schemeClr val="bg2"/>
          </a:solidFill>
          <a:effectLst>
            <a:glow rad="76200">
              <a:srgbClr val="FF0000"/>
            </a:glow>
            <a:softEdge rad="31750"/>
          </a:effectLst>
          <a:ex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2" y="250083"/>
            <a:ext cx="745724" cy="1044000"/>
          </a:xfrm>
          <a:prstGeom prst="rect">
            <a:avLst/>
          </a:prstGeom>
          <a:effectLst>
            <a:glow rad="76200">
              <a:srgbClr val="FF0000">
                <a:alpha val="56000"/>
              </a:srgbClr>
            </a:glow>
            <a:softEdge rad="127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311" y="2205638"/>
            <a:ext cx="1942500" cy="2520000"/>
          </a:xfrm>
          <a:prstGeom prst="rect">
            <a:avLst/>
          </a:prstGeom>
          <a:effectLst>
            <a:glow rad="76200">
              <a:srgbClr val="FF0000"/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410" y="4776563"/>
            <a:ext cx="1351907" cy="2052000"/>
          </a:xfrm>
          <a:prstGeom prst="rect">
            <a:avLst/>
          </a:prstGeom>
          <a:effectLst>
            <a:glow rad="76200">
              <a:srgbClr val="FF0000"/>
            </a:glo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10" y="4325966"/>
            <a:ext cx="1016923" cy="1008000"/>
          </a:xfrm>
          <a:prstGeom prst="rect">
            <a:avLst/>
          </a:prstGeom>
          <a:noFill/>
          <a:effectLst>
            <a:glow rad="76200">
              <a:srgbClr val="FF0000"/>
            </a:glow>
          </a:effectLst>
        </p:spPr>
      </p:pic>
      <p:pic>
        <p:nvPicPr>
          <p:cNvPr id="35" name="Picture 3" descr="C:\Users\Sam\Dropbox\HDC\Online\Logos\CMYK LScape2 (1).JPG"/>
          <p:cNvPicPr>
            <a:picLocks noChangeAspect="1" noChangeArrowheads="1"/>
          </p:cNvPicPr>
          <p:nvPr/>
        </p:nvPicPr>
        <p:blipFill>
          <a:blip r:embed="rId17" cstate="print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08" y="3759010"/>
            <a:ext cx="2697944" cy="648000"/>
          </a:xfrm>
          <a:prstGeom prst="rect">
            <a:avLst/>
          </a:prstGeom>
          <a:noFill/>
          <a:effectLst>
            <a:glow rad="76200">
              <a:srgbClr val="FF0000"/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20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Cambria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Miranda Anderson</dc:creator>
  <cp:lastModifiedBy>Ingram, Vicky</cp:lastModifiedBy>
  <cp:revision>67</cp:revision>
  <dcterms:created xsi:type="dcterms:W3CDTF">2017-04-19T00:00:22Z</dcterms:created>
  <dcterms:modified xsi:type="dcterms:W3CDTF">2017-04-25T13:45:58Z</dcterms:modified>
</cp:coreProperties>
</file>