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4210"/>
    <a:srgbClr val="F6F6F6"/>
    <a:srgbClr val="000000"/>
    <a:srgbClr val="E3877D"/>
    <a:srgbClr val="FC8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9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76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942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6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20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22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0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25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8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46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46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ECCE-CEF0-42F6-93DC-34F70C23128A}" type="datetimeFigureOut">
              <a:rPr lang="en-GB" smtClean="0"/>
              <a:t>25/04/2017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6697-0160-4E57-AB8B-A85BE852B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13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1900" y="0"/>
            <a:ext cx="79121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0" name="Group 49"/>
          <p:cNvGrpSpPr/>
          <p:nvPr/>
        </p:nvGrpSpPr>
        <p:grpSpPr>
          <a:xfrm>
            <a:off x="1218517" y="0"/>
            <a:ext cx="7925483" cy="6860313"/>
            <a:chOff x="726142" y="0"/>
            <a:chExt cx="7925483" cy="6860313"/>
          </a:xfrm>
        </p:grpSpPr>
        <p:grpSp>
          <p:nvGrpSpPr>
            <p:cNvPr id="2" name="Group 1"/>
            <p:cNvGrpSpPr/>
            <p:nvPr/>
          </p:nvGrpSpPr>
          <p:grpSpPr>
            <a:xfrm>
              <a:off x="726142" y="0"/>
              <a:ext cx="7925483" cy="6860313"/>
              <a:chOff x="4051274" y="1814513"/>
              <a:chExt cx="5064272" cy="4711700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4051275" y="3384550"/>
                <a:ext cx="1740646" cy="1887538"/>
              </a:xfrm>
              <a:custGeom>
                <a:avLst/>
                <a:gdLst>
                  <a:gd name="T0" fmla="*/ 1810 w 1979"/>
                  <a:gd name="T1" fmla="*/ 795 h 2378"/>
                  <a:gd name="T2" fmla="*/ 1859 w 1979"/>
                  <a:gd name="T3" fmla="*/ 816 h 2378"/>
                  <a:gd name="T4" fmla="*/ 1901 w 1979"/>
                  <a:gd name="T5" fmla="*/ 859 h 2378"/>
                  <a:gd name="T6" fmla="*/ 1925 w 1979"/>
                  <a:gd name="T7" fmla="*/ 897 h 2378"/>
                  <a:gd name="T8" fmla="*/ 1964 w 1979"/>
                  <a:gd name="T9" fmla="*/ 912 h 2378"/>
                  <a:gd name="T10" fmla="*/ 1131 w 1979"/>
                  <a:gd name="T11" fmla="*/ 0 h 2378"/>
                  <a:gd name="T12" fmla="*/ 1125 w 1979"/>
                  <a:gd name="T13" fmla="*/ 24 h 2378"/>
                  <a:gd name="T14" fmla="*/ 1152 w 1979"/>
                  <a:gd name="T15" fmla="*/ 58 h 2378"/>
                  <a:gd name="T16" fmla="*/ 1191 w 1979"/>
                  <a:gd name="T17" fmla="*/ 82 h 2378"/>
                  <a:gd name="T18" fmla="*/ 1229 w 1979"/>
                  <a:gd name="T19" fmla="*/ 125 h 2378"/>
                  <a:gd name="T20" fmla="*/ 1245 w 1979"/>
                  <a:gd name="T21" fmla="*/ 178 h 2378"/>
                  <a:gd name="T22" fmla="*/ 1242 w 1979"/>
                  <a:gd name="T23" fmla="*/ 231 h 2378"/>
                  <a:gd name="T24" fmla="*/ 1208 w 1979"/>
                  <a:gd name="T25" fmla="*/ 297 h 2378"/>
                  <a:gd name="T26" fmla="*/ 1145 w 1979"/>
                  <a:gd name="T27" fmla="*/ 348 h 2378"/>
                  <a:gd name="T28" fmla="*/ 1063 w 1979"/>
                  <a:gd name="T29" fmla="*/ 375 h 2378"/>
                  <a:gd name="T30" fmla="*/ 994 w 1979"/>
                  <a:gd name="T31" fmla="*/ 378 h 2378"/>
                  <a:gd name="T32" fmla="*/ 907 w 1979"/>
                  <a:gd name="T33" fmla="*/ 357 h 2378"/>
                  <a:gd name="T34" fmla="*/ 840 w 1979"/>
                  <a:gd name="T35" fmla="*/ 312 h 2378"/>
                  <a:gd name="T36" fmla="*/ 798 w 1979"/>
                  <a:gd name="T37" fmla="*/ 249 h 2378"/>
                  <a:gd name="T38" fmla="*/ 788 w 1979"/>
                  <a:gd name="T39" fmla="*/ 194 h 2378"/>
                  <a:gd name="T40" fmla="*/ 800 w 1979"/>
                  <a:gd name="T41" fmla="*/ 136 h 2378"/>
                  <a:gd name="T42" fmla="*/ 828 w 1979"/>
                  <a:gd name="T43" fmla="*/ 95 h 2378"/>
                  <a:gd name="T44" fmla="*/ 868 w 1979"/>
                  <a:gd name="T45" fmla="*/ 65 h 2378"/>
                  <a:gd name="T46" fmla="*/ 906 w 1979"/>
                  <a:gd name="T47" fmla="*/ 33 h 2378"/>
                  <a:gd name="T48" fmla="*/ 903 w 1979"/>
                  <a:gd name="T49" fmla="*/ 0 h 2378"/>
                  <a:gd name="T50" fmla="*/ 856 w 1979"/>
                  <a:gd name="T51" fmla="*/ 1982 h 2378"/>
                  <a:gd name="T52" fmla="*/ 894 w 1979"/>
                  <a:gd name="T53" fmla="*/ 1991 h 2378"/>
                  <a:gd name="T54" fmla="*/ 909 w 1979"/>
                  <a:gd name="T55" fmla="*/ 2013 h 2378"/>
                  <a:gd name="T56" fmla="*/ 900 w 1979"/>
                  <a:gd name="T57" fmla="*/ 2039 h 2378"/>
                  <a:gd name="T58" fmla="*/ 868 w 1979"/>
                  <a:gd name="T59" fmla="*/ 2064 h 2378"/>
                  <a:gd name="T60" fmla="*/ 828 w 1979"/>
                  <a:gd name="T61" fmla="*/ 2095 h 2378"/>
                  <a:gd name="T62" fmla="*/ 800 w 1979"/>
                  <a:gd name="T63" fmla="*/ 2134 h 2378"/>
                  <a:gd name="T64" fmla="*/ 788 w 1979"/>
                  <a:gd name="T65" fmla="*/ 2193 h 2378"/>
                  <a:gd name="T66" fmla="*/ 798 w 1979"/>
                  <a:gd name="T67" fmla="*/ 2248 h 2378"/>
                  <a:gd name="T68" fmla="*/ 840 w 1979"/>
                  <a:gd name="T69" fmla="*/ 2311 h 2378"/>
                  <a:gd name="T70" fmla="*/ 907 w 1979"/>
                  <a:gd name="T71" fmla="*/ 2356 h 2378"/>
                  <a:gd name="T72" fmla="*/ 994 w 1979"/>
                  <a:gd name="T73" fmla="*/ 2376 h 2378"/>
                  <a:gd name="T74" fmla="*/ 1063 w 1979"/>
                  <a:gd name="T75" fmla="*/ 2374 h 2378"/>
                  <a:gd name="T76" fmla="*/ 1145 w 1979"/>
                  <a:gd name="T77" fmla="*/ 2347 h 2378"/>
                  <a:gd name="T78" fmla="*/ 1206 w 1979"/>
                  <a:gd name="T79" fmla="*/ 2296 h 2378"/>
                  <a:gd name="T80" fmla="*/ 1242 w 1979"/>
                  <a:gd name="T81" fmla="*/ 2230 h 2378"/>
                  <a:gd name="T82" fmla="*/ 1245 w 1979"/>
                  <a:gd name="T83" fmla="*/ 2178 h 2378"/>
                  <a:gd name="T84" fmla="*/ 1227 w 1979"/>
                  <a:gd name="T85" fmla="*/ 2124 h 2378"/>
                  <a:gd name="T86" fmla="*/ 1191 w 1979"/>
                  <a:gd name="T87" fmla="*/ 2081 h 2378"/>
                  <a:gd name="T88" fmla="*/ 1155 w 1979"/>
                  <a:gd name="T89" fmla="*/ 2058 h 2378"/>
                  <a:gd name="T90" fmla="*/ 1128 w 1979"/>
                  <a:gd name="T91" fmla="*/ 2033 h 2378"/>
                  <a:gd name="T92" fmla="*/ 1127 w 1979"/>
                  <a:gd name="T93" fmla="*/ 2006 h 2378"/>
                  <a:gd name="T94" fmla="*/ 1146 w 1979"/>
                  <a:gd name="T95" fmla="*/ 1988 h 2378"/>
                  <a:gd name="T96" fmla="*/ 1979 w 1979"/>
                  <a:gd name="T97" fmla="*/ 1982 h 2378"/>
                  <a:gd name="T98" fmla="*/ 1964 w 1979"/>
                  <a:gd name="T99" fmla="*/ 1130 h 2378"/>
                  <a:gd name="T100" fmla="*/ 1925 w 1979"/>
                  <a:gd name="T101" fmla="*/ 1143 h 2378"/>
                  <a:gd name="T102" fmla="*/ 1901 w 1979"/>
                  <a:gd name="T103" fmla="*/ 1182 h 2378"/>
                  <a:gd name="T104" fmla="*/ 1859 w 1979"/>
                  <a:gd name="T105" fmla="*/ 1224 h 2378"/>
                  <a:gd name="T106" fmla="*/ 1810 w 1979"/>
                  <a:gd name="T107" fmla="*/ 1246 h 2378"/>
                  <a:gd name="T108" fmla="*/ 1759 w 1979"/>
                  <a:gd name="T109" fmla="*/ 1248 h 2378"/>
                  <a:gd name="T110" fmla="*/ 1690 w 1979"/>
                  <a:gd name="T111" fmla="*/ 1222 h 2378"/>
                  <a:gd name="T112" fmla="*/ 1637 w 1979"/>
                  <a:gd name="T113" fmla="*/ 1166 h 2378"/>
                  <a:gd name="T114" fmla="*/ 1602 w 1979"/>
                  <a:gd name="T115" fmla="*/ 1088 h 2378"/>
                  <a:gd name="T116" fmla="*/ 1595 w 1979"/>
                  <a:gd name="T117" fmla="*/ 1021 h 2378"/>
                  <a:gd name="T118" fmla="*/ 1610 w 1979"/>
                  <a:gd name="T119" fmla="*/ 931 h 2378"/>
                  <a:gd name="T120" fmla="*/ 1649 w 1979"/>
                  <a:gd name="T121" fmla="*/ 858 h 2378"/>
                  <a:gd name="T122" fmla="*/ 1707 w 1979"/>
                  <a:gd name="T123" fmla="*/ 808 h 2378"/>
                  <a:gd name="T124" fmla="*/ 1779 w 1979"/>
                  <a:gd name="T125" fmla="*/ 790 h 2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79" h="2378">
                    <a:moveTo>
                      <a:pt x="1779" y="790"/>
                    </a:moveTo>
                    <a:lnTo>
                      <a:pt x="1779" y="790"/>
                    </a:lnTo>
                    <a:lnTo>
                      <a:pt x="1795" y="792"/>
                    </a:lnTo>
                    <a:lnTo>
                      <a:pt x="1810" y="795"/>
                    </a:lnTo>
                    <a:lnTo>
                      <a:pt x="1825" y="798"/>
                    </a:lnTo>
                    <a:lnTo>
                      <a:pt x="1837" y="804"/>
                    </a:lnTo>
                    <a:lnTo>
                      <a:pt x="1849" y="810"/>
                    </a:lnTo>
                    <a:lnTo>
                      <a:pt x="1859" y="816"/>
                    </a:lnTo>
                    <a:lnTo>
                      <a:pt x="1868" y="823"/>
                    </a:lnTo>
                    <a:lnTo>
                      <a:pt x="1877" y="831"/>
                    </a:lnTo>
                    <a:lnTo>
                      <a:pt x="1891" y="846"/>
                    </a:lnTo>
                    <a:lnTo>
                      <a:pt x="1901" y="859"/>
                    </a:lnTo>
                    <a:lnTo>
                      <a:pt x="1909" y="871"/>
                    </a:lnTo>
                    <a:lnTo>
                      <a:pt x="1909" y="871"/>
                    </a:lnTo>
                    <a:lnTo>
                      <a:pt x="1916" y="886"/>
                    </a:lnTo>
                    <a:lnTo>
                      <a:pt x="1925" y="897"/>
                    </a:lnTo>
                    <a:lnTo>
                      <a:pt x="1936" y="906"/>
                    </a:lnTo>
                    <a:lnTo>
                      <a:pt x="1945" y="910"/>
                    </a:lnTo>
                    <a:lnTo>
                      <a:pt x="1955" y="913"/>
                    </a:lnTo>
                    <a:lnTo>
                      <a:pt x="1964" y="912"/>
                    </a:lnTo>
                    <a:lnTo>
                      <a:pt x="1972" y="907"/>
                    </a:lnTo>
                    <a:lnTo>
                      <a:pt x="1979" y="900"/>
                    </a:lnTo>
                    <a:lnTo>
                      <a:pt x="1979" y="0"/>
                    </a:lnTo>
                    <a:lnTo>
                      <a:pt x="1131" y="0"/>
                    </a:lnTo>
                    <a:lnTo>
                      <a:pt x="1131" y="0"/>
                    </a:lnTo>
                    <a:lnTo>
                      <a:pt x="1127" y="7"/>
                    </a:lnTo>
                    <a:lnTo>
                      <a:pt x="1125" y="15"/>
                    </a:lnTo>
                    <a:lnTo>
                      <a:pt x="1125" y="24"/>
                    </a:lnTo>
                    <a:lnTo>
                      <a:pt x="1128" y="33"/>
                    </a:lnTo>
                    <a:lnTo>
                      <a:pt x="1134" y="42"/>
                    </a:lnTo>
                    <a:lnTo>
                      <a:pt x="1142" y="50"/>
                    </a:lnTo>
                    <a:lnTo>
                      <a:pt x="1152" y="58"/>
                    </a:lnTo>
                    <a:lnTo>
                      <a:pt x="1166" y="65"/>
                    </a:lnTo>
                    <a:lnTo>
                      <a:pt x="1166" y="65"/>
                    </a:lnTo>
                    <a:lnTo>
                      <a:pt x="1179" y="73"/>
                    </a:lnTo>
                    <a:lnTo>
                      <a:pt x="1191" y="82"/>
                    </a:lnTo>
                    <a:lnTo>
                      <a:pt x="1206" y="95"/>
                    </a:lnTo>
                    <a:lnTo>
                      <a:pt x="1214" y="104"/>
                    </a:lnTo>
                    <a:lnTo>
                      <a:pt x="1221" y="113"/>
                    </a:lnTo>
                    <a:lnTo>
                      <a:pt x="1229" y="125"/>
                    </a:lnTo>
                    <a:lnTo>
                      <a:pt x="1235" y="136"/>
                    </a:lnTo>
                    <a:lnTo>
                      <a:pt x="1239" y="149"/>
                    </a:lnTo>
                    <a:lnTo>
                      <a:pt x="1244" y="163"/>
                    </a:lnTo>
                    <a:lnTo>
                      <a:pt x="1245" y="178"/>
                    </a:lnTo>
                    <a:lnTo>
                      <a:pt x="1247" y="194"/>
                    </a:lnTo>
                    <a:lnTo>
                      <a:pt x="1247" y="194"/>
                    </a:lnTo>
                    <a:lnTo>
                      <a:pt x="1245" y="213"/>
                    </a:lnTo>
                    <a:lnTo>
                      <a:pt x="1242" y="231"/>
                    </a:lnTo>
                    <a:lnTo>
                      <a:pt x="1236" y="249"/>
                    </a:lnTo>
                    <a:lnTo>
                      <a:pt x="1229" y="266"/>
                    </a:lnTo>
                    <a:lnTo>
                      <a:pt x="1218" y="282"/>
                    </a:lnTo>
                    <a:lnTo>
                      <a:pt x="1208" y="297"/>
                    </a:lnTo>
                    <a:lnTo>
                      <a:pt x="1194" y="312"/>
                    </a:lnTo>
                    <a:lnTo>
                      <a:pt x="1179" y="326"/>
                    </a:lnTo>
                    <a:lnTo>
                      <a:pt x="1163" y="336"/>
                    </a:lnTo>
                    <a:lnTo>
                      <a:pt x="1145" y="348"/>
                    </a:lnTo>
                    <a:lnTo>
                      <a:pt x="1127" y="357"/>
                    </a:lnTo>
                    <a:lnTo>
                      <a:pt x="1106" y="364"/>
                    </a:lnTo>
                    <a:lnTo>
                      <a:pt x="1085" y="370"/>
                    </a:lnTo>
                    <a:lnTo>
                      <a:pt x="1063" y="375"/>
                    </a:lnTo>
                    <a:lnTo>
                      <a:pt x="1040" y="378"/>
                    </a:lnTo>
                    <a:lnTo>
                      <a:pt x="1018" y="379"/>
                    </a:lnTo>
                    <a:lnTo>
                      <a:pt x="1018" y="379"/>
                    </a:lnTo>
                    <a:lnTo>
                      <a:pt x="994" y="378"/>
                    </a:lnTo>
                    <a:lnTo>
                      <a:pt x="972" y="375"/>
                    </a:lnTo>
                    <a:lnTo>
                      <a:pt x="949" y="370"/>
                    </a:lnTo>
                    <a:lnTo>
                      <a:pt x="928" y="364"/>
                    </a:lnTo>
                    <a:lnTo>
                      <a:pt x="907" y="357"/>
                    </a:lnTo>
                    <a:lnTo>
                      <a:pt x="889" y="348"/>
                    </a:lnTo>
                    <a:lnTo>
                      <a:pt x="871" y="336"/>
                    </a:lnTo>
                    <a:lnTo>
                      <a:pt x="855" y="326"/>
                    </a:lnTo>
                    <a:lnTo>
                      <a:pt x="840" y="312"/>
                    </a:lnTo>
                    <a:lnTo>
                      <a:pt x="827" y="297"/>
                    </a:lnTo>
                    <a:lnTo>
                      <a:pt x="816" y="282"/>
                    </a:lnTo>
                    <a:lnTo>
                      <a:pt x="806" y="266"/>
                    </a:lnTo>
                    <a:lnTo>
                      <a:pt x="798" y="249"/>
                    </a:lnTo>
                    <a:lnTo>
                      <a:pt x="792" y="231"/>
                    </a:lnTo>
                    <a:lnTo>
                      <a:pt x="789" y="213"/>
                    </a:lnTo>
                    <a:lnTo>
                      <a:pt x="788" y="194"/>
                    </a:lnTo>
                    <a:lnTo>
                      <a:pt x="788" y="194"/>
                    </a:lnTo>
                    <a:lnTo>
                      <a:pt x="789" y="178"/>
                    </a:lnTo>
                    <a:lnTo>
                      <a:pt x="791" y="163"/>
                    </a:lnTo>
                    <a:lnTo>
                      <a:pt x="795" y="149"/>
                    </a:lnTo>
                    <a:lnTo>
                      <a:pt x="800" y="136"/>
                    </a:lnTo>
                    <a:lnTo>
                      <a:pt x="807" y="125"/>
                    </a:lnTo>
                    <a:lnTo>
                      <a:pt x="813" y="113"/>
                    </a:lnTo>
                    <a:lnTo>
                      <a:pt x="821" y="104"/>
                    </a:lnTo>
                    <a:lnTo>
                      <a:pt x="828" y="95"/>
                    </a:lnTo>
                    <a:lnTo>
                      <a:pt x="843" y="82"/>
                    </a:lnTo>
                    <a:lnTo>
                      <a:pt x="855" y="73"/>
                    </a:lnTo>
                    <a:lnTo>
                      <a:pt x="868" y="65"/>
                    </a:lnTo>
                    <a:lnTo>
                      <a:pt x="868" y="65"/>
                    </a:lnTo>
                    <a:lnTo>
                      <a:pt x="882" y="58"/>
                    </a:lnTo>
                    <a:lnTo>
                      <a:pt x="892" y="50"/>
                    </a:lnTo>
                    <a:lnTo>
                      <a:pt x="900" y="42"/>
                    </a:lnTo>
                    <a:lnTo>
                      <a:pt x="906" y="33"/>
                    </a:lnTo>
                    <a:lnTo>
                      <a:pt x="909" y="24"/>
                    </a:lnTo>
                    <a:lnTo>
                      <a:pt x="909" y="15"/>
                    </a:lnTo>
                    <a:lnTo>
                      <a:pt x="907" y="7"/>
                    </a:lnTo>
                    <a:lnTo>
                      <a:pt x="903" y="0"/>
                    </a:lnTo>
                    <a:lnTo>
                      <a:pt x="0" y="0"/>
                    </a:lnTo>
                    <a:lnTo>
                      <a:pt x="0" y="1982"/>
                    </a:lnTo>
                    <a:lnTo>
                      <a:pt x="856" y="1982"/>
                    </a:lnTo>
                    <a:lnTo>
                      <a:pt x="856" y="1982"/>
                    </a:lnTo>
                    <a:lnTo>
                      <a:pt x="867" y="1983"/>
                    </a:lnTo>
                    <a:lnTo>
                      <a:pt x="877" y="1985"/>
                    </a:lnTo>
                    <a:lnTo>
                      <a:pt x="886" y="1988"/>
                    </a:lnTo>
                    <a:lnTo>
                      <a:pt x="894" y="1991"/>
                    </a:lnTo>
                    <a:lnTo>
                      <a:pt x="900" y="1995"/>
                    </a:lnTo>
                    <a:lnTo>
                      <a:pt x="904" y="2001"/>
                    </a:lnTo>
                    <a:lnTo>
                      <a:pt x="907" y="2006"/>
                    </a:lnTo>
                    <a:lnTo>
                      <a:pt x="909" y="2013"/>
                    </a:lnTo>
                    <a:lnTo>
                      <a:pt x="909" y="2019"/>
                    </a:lnTo>
                    <a:lnTo>
                      <a:pt x="907" y="2025"/>
                    </a:lnTo>
                    <a:lnTo>
                      <a:pt x="904" y="2033"/>
                    </a:lnTo>
                    <a:lnTo>
                      <a:pt x="900" y="2039"/>
                    </a:lnTo>
                    <a:lnTo>
                      <a:pt x="894" y="2046"/>
                    </a:lnTo>
                    <a:lnTo>
                      <a:pt x="886" y="2052"/>
                    </a:lnTo>
                    <a:lnTo>
                      <a:pt x="877" y="2058"/>
                    </a:lnTo>
                    <a:lnTo>
                      <a:pt x="868" y="2064"/>
                    </a:lnTo>
                    <a:lnTo>
                      <a:pt x="868" y="2064"/>
                    </a:lnTo>
                    <a:lnTo>
                      <a:pt x="855" y="2072"/>
                    </a:lnTo>
                    <a:lnTo>
                      <a:pt x="843" y="2081"/>
                    </a:lnTo>
                    <a:lnTo>
                      <a:pt x="828" y="2095"/>
                    </a:lnTo>
                    <a:lnTo>
                      <a:pt x="821" y="2103"/>
                    </a:lnTo>
                    <a:lnTo>
                      <a:pt x="813" y="2113"/>
                    </a:lnTo>
                    <a:lnTo>
                      <a:pt x="806" y="2124"/>
                    </a:lnTo>
                    <a:lnTo>
                      <a:pt x="800" y="2134"/>
                    </a:lnTo>
                    <a:lnTo>
                      <a:pt x="795" y="2148"/>
                    </a:lnTo>
                    <a:lnTo>
                      <a:pt x="791" y="2161"/>
                    </a:lnTo>
                    <a:lnTo>
                      <a:pt x="788" y="2178"/>
                    </a:lnTo>
                    <a:lnTo>
                      <a:pt x="788" y="2193"/>
                    </a:lnTo>
                    <a:lnTo>
                      <a:pt x="788" y="2193"/>
                    </a:lnTo>
                    <a:lnTo>
                      <a:pt x="789" y="2212"/>
                    </a:lnTo>
                    <a:lnTo>
                      <a:pt x="792" y="2230"/>
                    </a:lnTo>
                    <a:lnTo>
                      <a:pt x="798" y="2248"/>
                    </a:lnTo>
                    <a:lnTo>
                      <a:pt x="806" y="2264"/>
                    </a:lnTo>
                    <a:lnTo>
                      <a:pt x="815" y="2281"/>
                    </a:lnTo>
                    <a:lnTo>
                      <a:pt x="827" y="2296"/>
                    </a:lnTo>
                    <a:lnTo>
                      <a:pt x="840" y="2311"/>
                    </a:lnTo>
                    <a:lnTo>
                      <a:pt x="855" y="2324"/>
                    </a:lnTo>
                    <a:lnTo>
                      <a:pt x="871" y="2336"/>
                    </a:lnTo>
                    <a:lnTo>
                      <a:pt x="888" y="2347"/>
                    </a:lnTo>
                    <a:lnTo>
                      <a:pt x="907" y="2356"/>
                    </a:lnTo>
                    <a:lnTo>
                      <a:pt x="928" y="2363"/>
                    </a:lnTo>
                    <a:lnTo>
                      <a:pt x="949" y="2369"/>
                    </a:lnTo>
                    <a:lnTo>
                      <a:pt x="970" y="2374"/>
                    </a:lnTo>
                    <a:lnTo>
                      <a:pt x="994" y="2376"/>
                    </a:lnTo>
                    <a:lnTo>
                      <a:pt x="1016" y="2378"/>
                    </a:lnTo>
                    <a:lnTo>
                      <a:pt x="1016" y="2378"/>
                    </a:lnTo>
                    <a:lnTo>
                      <a:pt x="1040" y="2376"/>
                    </a:lnTo>
                    <a:lnTo>
                      <a:pt x="1063" y="2374"/>
                    </a:lnTo>
                    <a:lnTo>
                      <a:pt x="1085" y="2369"/>
                    </a:lnTo>
                    <a:lnTo>
                      <a:pt x="1106" y="2363"/>
                    </a:lnTo>
                    <a:lnTo>
                      <a:pt x="1125" y="2356"/>
                    </a:lnTo>
                    <a:lnTo>
                      <a:pt x="1145" y="2347"/>
                    </a:lnTo>
                    <a:lnTo>
                      <a:pt x="1163" y="2336"/>
                    </a:lnTo>
                    <a:lnTo>
                      <a:pt x="1179" y="2324"/>
                    </a:lnTo>
                    <a:lnTo>
                      <a:pt x="1194" y="2311"/>
                    </a:lnTo>
                    <a:lnTo>
                      <a:pt x="1206" y="2296"/>
                    </a:lnTo>
                    <a:lnTo>
                      <a:pt x="1218" y="2281"/>
                    </a:lnTo>
                    <a:lnTo>
                      <a:pt x="1229" y="2264"/>
                    </a:lnTo>
                    <a:lnTo>
                      <a:pt x="1236" y="2248"/>
                    </a:lnTo>
                    <a:lnTo>
                      <a:pt x="1242" y="2230"/>
                    </a:lnTo>
                    <a:lnTo>
                      <a:pt x="1245" y="2212"/>
                    </a:lnTo>
                    <a:lnTo>
                      <a:pt x="1247" y="2193"/>
                    </a:lnTo>
                    <a:lnTo>
                      <a:pt x="1247" y="2193"/>
                    </a:lnTo>
                    <a:lnTo>
                      <a:pt x="1245" y="2178"/>
                    </a:lnTo>
                    <a:lnTo>
                      <a:pt x="1242" y="2161"/>
                    </a:lnTo>
                    <a:lnTo>
                      <a:pt x="1239" y="2148"/>
                    </a:lnTo>
                    <a:lnTo>
                      <a:pt x="1233" y="2134"/>
                    </a:lnTo>
                    <a:lnTo>
                      <a:pt x="1227" y="2124"/>
                    </a:lnTo>
                    <a:lnTo>
                      <a:pt x="1221" y="2113"/>
                    </a:lnTo>
                    <a:lnTo>
                      <a:pt x="1214" y="2103"/>
                    </a:lnTo>
                    <a:lnTo>
                      <a:pt x="1206" y="2095"/>
                    </a:lnTo>
                    <a:lnTo>
                      <a:pt x="1191" y="2081"/>
                    </a:lnTo>
                    <a:lnTo>
                      <a:pt x="1178" y="2072"/>
                    </a:lnTo>
                    <a:lnTo>
                      <a:pt x="1166" y="2064"/>
                    </a:lnTo>
                    <a:lnTo>
                      <a:pt x="1166" y="2064"/>
                    </a:lnTo>
                    <a:lnTo>
                      <a:pt x="1155" y="2058"/>
                    </a:lnTo>
                    <a:lnTo>
                      <a:pt x="1146" y="2052"/>
                    </a:lnTo>
                    <a:lnTo>
                      <a:pt x="1139" y="2046"/>
                    </a:lnTo>
                    <a:lnTo>
                      <a:pt x="1133" y="2039"/>
                    </a:lnTo>
                    <a:lnTo>
                      <a:pt x="1128" y="2033"/>
                    </a:lnTo>
                    <a:lnTo>
                      <a:pt x="1125" y="2025"/>
                    </a:lnTo>
                    <a:lnTo>
                      <a:pt x="1125" y="2019"/>
                    </a:lnTo>
                    <a:lnTo>
                      <a:pt x="1125" y="2013"/>
                    </a:lnTo>
                    <a:lnTo>
                      <a:pt x="1127" y="2006"/>
                    </a:lnTo>
                    <a:lnTo>
                      <a:pt x="1130" y="2001"/>
                    </a:lnTo>
                    <a:lnTo>
                      <a:pt x="1134" y="1995"/>
                    </a:lnTo>
                    <a:lnTo>
                      <a:pt x="1140" y="1991"/>
                    </a:lnTo>
                    <a:lnTo>
                      <a:pt x="1146" y="1988"/>
                    </a:lnTo>
                    <a:lnTo>
                      <a:pt x="1155" y="1985"/>
                    </a:lnTo>
                    <a:lnTo>
                      <a:pt x="1166" y="1983"/>
                    </a:lnTo>
                    <a:lnTo>
                      <a:pt x="1178" y="1982"/>
                    </a:lnTo>
                    <a:lnTo>
                      <a:pt x="1979" y="1982"/>
                    </a:lnTo>
                    <a:lnTo>
                      <a:pt x="1979" y="1142"/>
                    </a:lnTo>
                    <a:lnTo>
                      <a:pt x="1979" y="1142"/>
                    </a:lnTo>
                    <a:lnTo>
                      <a:pt x="1972" y="1134"/>
                    </a:lnTo>
                    <a:lnTo>
                      <a:pt x="1964" y="1130"/>
                    </a:lnTo>
                    <a:lnTo>
                      <a:pt x="1955" y="1128"/>
                    </a:lnTo>
                    <a:lnTo>
                      <a:pt x="1945" y="1130"/>
                    </a:lnTo>
                    <a:lnTo>
                      <a:pt x="1936" y="1136"/>
                    </a:lnTo>
                    <a:lnTo>
                      <a:pt x="1925" y="1143"/>
                    </a:lnTo>
                    <a:lnTo>
                      <a:pt x="1916" y="1155"/>
                    </a:lnTo>
                    <a:lnTo>
                      <a:pt x="1909" y="1170"/>
                    </a:lnTo>
                    <a:lnTo>
                      <a:pt x="1909" y="1170"/>
                    </a:lnTo>
                    <a:lnTo>
                      <a:pt x="1901" y="1182"/>
                    </a:lnTo>
                    <a:lnTo>
                      <a:pt x="1891" y="1196"/>
                    </a:lnTo>
                    <a:lnTo>
                      <a:pt x="1877" y="1209"/>
                    </a:lnTo>
                    <a:lnTo>
                      <a:pt x="1868" y="1216"/>
                    </a:lnTo>
                    <a:lnTo>
                      <a:pt x="1859" y="1224"/>
                    </a:lnTo>
                    <a:lnTo>
                      <a:pt x="1849" y="1231"/>
                    </a:lnTo>
                    <a:lnTo>
                      <a:pt x="1837" y="1237"/>
                    </a:lnTo>
                    <a:lnTo>
                      <a:pt x="1825" y="1242"/>
                    </a:lnTo>
                    <a:lnTo>
                      <a:pt x="1810" y="1246"/>
                    </a:lnTo>
                    <a:lnTo>
                      <a:pt x="1795" y="1249"/>
                    </a:lnTo>
                    <a:lnTo>
                      <a:pt x="1779" y="1249"/>
                    </a:lnTo>
                    <a:lnTo>
                      <a:pt x="1779" y="1249"/>
                    </a:lnTo>
                    <a:lnTo>
                      <a:pt x="1759" y="1248"/>
                    </a:lnTo>
                    <a:lnTo>
                      <a:pt x="1741" y="1245"/>
                    </a:lnTo>
                    <a:lnTo>
                      <a:pt x="1723" y="1239"/>
                    </a:lnTo>
                    <a:lnTo>
                      <a:pt x="1707" y="1231"/>
                    </a:lnTo>
                    <a:lnTo>
                      <a:pt x="1690" y="1222"/>
                    </a:lnTo>
                    <a:lnTo>
                      <a:pt x="1676" y="1211"/>
                    </a:lnTo>
                    <a:lnTo>
                      <a:pt x="1662" y="1197"/>
                    </a:lnTo>
                    <a:lnTo>
                      <a:pt x="1649" y="1182"/>
                    </a:lnTo>
                    <a:lnTo>
                      <a:pt x="1637" y="1166"/>
                    </a:lnTo>
                    <a:lnTo>
                      <a:pt x="1626" y="1149"/>
                    </a:lnTo>
                    <a:lnTo>
                      <a:pt x="1617" y="1130"/>
                    </a:lnTo>
                    <a:lnTo>
                      <a:pt x="1610" y="1110"/>
                    </a:lnTo>
                    <a:lnTo>
                      <a:pt x="1602" y="1088"/>
                    </a:lnTo>
                    <a:lnTo>
                      <a:pt x="1598" y="1067"/>
                    </a:lnTo>
                    <a:lnTo>
                      <a:pt x="1595" y="1043"/>
                    </a:lnTo>
                    <a:lnTo>
                      <a:pt x="1595" y="1021"/>
                    </a:lnTo>
                    <a:lnTo>
                      <a:pt x="1595" y="1021"/>
                    </a:lnTo>
                    <a:lnTo>
                      <a:pt x="1595" y="997"/>
                    </a:lnTo>
                    <a:lnTo>
                      <a:pt x="1598" y="974"/>
                    </a:lnTo>
                    <a:lnTo>
                      <a:pt x="1602" y="952"/>
                    </a:lnTo>
                    <a:lnTo>
                      <a:pt x="1610" y="931"/>
                    </a:lnTo>
                    <a:lnTo>
                      <a:pt x="1617" y="912"/>
                    </a:lnTo>
                    <a:lnTo>
                      <a:pt x="1626" y="892"/>
                    </a:lnTo>
                    <a:lnTo>
                      <a:pt x="1637" y="874"/>
                    </a:lnTo>
                    <a:lnTo>
                      <a:pt x="1649" y="858"/>
                    </a:lnTo>
                    <a:lnTo>
                      <a:pt x="1662" y="843"/>
                    </a:lnTo>
                    <a:lnTo>
                      <a:pt x="1676" y="831"/>
                    </a:lnTo>
                    <a:lnTo>
                      <a:pt x="1690" y="819"/>
                    </a:lnTo>
                    <a:lnTo>
                      <a:pt x="1707" y="808"/>
                    </a:lnTo>
                    <a:lnTo>
                      <a:pt x="1723" y="801"/>
                    </a:lnTo>
                    <a:lnTo>
                      <a:pt x="1741" y="795"/>
                    </a:lnTo>
                    <a:lnTo>
                      <a:pt x="1759" y="792"/>
                    </a:lnTo>
                    <a:lnTo>
                      <a:pt x="1779" y="790"/>
                    </a:lnTo>
                    <a:lnTo>
                      <a:pt x="1779" y="790"/>
                    </a:lnTo>
                    <a:close/>
                  </a:path>
                </a:pathLst>
              </a:custGeom>
              <a:noFill/>
              <a:ln w="28575">
                <a:noFill/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 eaLnBrk="1" hangingPunct="1"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5" name="Freeform 6"/>
              <p:cNvSpPr>
                <a:spLocks/>
              </p:cNvSpPr>
              <p:nvPr/>
            </p:nvSpPr>
            <p:spPr bwMode="auto">
              <a:xfrm>
                <a:off x="7380288" y="3071813"/>
                <a:ext cx="1735257" cy="1881187"/>
              </a:xfrm>
              <a:custGeom>
                <a:avLst/>
                <a:gdLst>
                  <a:gd name="T0" fmla="*/ 1085 w 1979"/>
                  <a:gd name="T1" fmla="*/ 386 h 2371"/>
                  <a:gd name="T2" fmla="*/ 1070 w 1979"/>
                  <a:gd name="T3" fmla="*/ 368 h 2371"/>
                  <a:gd name="T4" fmla="*/ 1073 w 1979"/>
                  <a:gd name="T5" fmla="*/ 345 h 2371"/>
                  <a:gd name="T6" fmla="*/ 1094 w 1979"/>
                  <a:gd name="T7" fmla="*/ 323 h 2371"/>
                  <a:gd name="T8" fmla="*/ 1124 w 1979"/>
                  <a:gd name="T9" fmla="*/ 305 h 2371"/>
                  <a:gd name="T10" fmla="*/ 1166 w 1979"/>
                  <a:gd name="T11" fmla="*/ 265 h 2371"/>
                  <a:gd name="T12" fmla="*/ 1188 w 1979"/>
                  <a:gd name="T13" fmla="*/ 215 h 2371"/>
                  <a:gd name="T14" fmla="*/ 1190 w 1979"/>
                  <a:gd name="T15" fmla="*/ 164 h 2371"/>
                  <a:gd name="T16" fmla="*/ 1163 w 1979"/>
                  <a:gd name="T17" fmla="*/ 96 h 2371"/>
                  <a:gd name="T18" fmla="*/ 1108 w 1979"/>
                  <a:gd name="T19" fmla="*/ 42 h 2371"/>
                  <a:gd name="T20" fmla="*/ 1030 w 1979"/>
                  <a:gd name="T21" fmla="*/ 7 h 2371"/>
                  <a:gd name="T22" fmla="*/ 963 w 1979"/>
                  <a:gd name="T23" fmla="*/ 0 h 2371"/>
                  <a:gd name="T24" fmla="*/ 873 w 1979"/>
                  <a:gd name="T25" fmla="*/ 13 h 2371"/>
                  <a:gd name="T26" fmla="*/ 800 w 1979"/>
                  <a:gd name="T27" fmla="*/ 54 h 2371"/>
                  <a:gd name="T28" fmla="*/ 750 w 1979"/>
                  <a:gd name="T29" fmla="*/ 112 h 2371"/>
                  <a:gd name="T30" fmla="*/ 732 w 1979"/>
                  <a:gd name="T31" fmla="*/ 184 h 2371"/>
                  <a:gd name="T32" fmla="*/ 740 w 1979"/>
                  <a:gd name="T33" fmla="*/ 229 h 2371"/>
                  <a:gd name="T34" fmla="*/ 765 w 1979"/>
                  <a:gd name="T35" fmla="*/ 274 h 2371"/>
                  <a:gd name="T36" fmla="*/ 813 w 1979"/>
                  <a:gd name="T37" fmla="*/ 312 h 2371"/>
                  <a:gd name="T38" fmla="*/ 837 w 1979"/>
                  <a:gd name="T39" fmla="*/ 329 h 2371"/>
                  <a:gd name="T40" fmla="*/ 852 w 1979"/>
                  <a:gd name="T41" fmla="*/ 351 h 2371"/>
                  <a:gd name="T42" fmla="*/ 850 w 1979"/>
                  <a:gd name="T43" fmla="*/ 374 h 2371"/>
                  <a:gd name="T44" fmla="*/ 831 w 1979"/>
                  <a:gd name="T45" fmla="*/ 389 h 2371"/>
                  <a:gd name="T46" fmla="*/ 0 w 1979"/>
                  <a:gd name="T47" fmla="*/ 1233 h 2371"/>
                  <a:gd name="T48" fmla="*/ 33 w 1979"/>
                  <a:gd name="T49" fmla="*/ 1244 h 2371"/>
                  <a:gd name="T50" fmla="*/ 70 w 1979"/>
                  <a:gd name="T51" fmla="*/ 1205 h 2371"/>
                  <a:gd name="T52" fmla="*/ 102 w 1979"/>
                  <a:gd name="T53" fmla="*/ 1165 h 2371"/>
                  <a:gd name="T54" fmla="*/ 142 w 1979"/>
                  <a:gd name="T55" fmla="*/ 1138 h 2371"/>
                  <a:gd name="T56" fmla="*/ 200 w 1979"/>
                  <a:gd name="T57" fmla="*/ 1124 h 2371"/>
                  <a:gd name="T58" fmla="*/ 254 w 1979"/>
                  <a:gd name="T59" fmla="*/ 1135 h 2371"/>
                  <a:gd name="T60" fmla="*/ 317 w 1979"/>
                  <a:gd name="T61" fmla="*/ 1176 h 2371"/>
                  <a:gd name="T62" fmla="*/ 362 w 1979"/>
                  <a:gd name="T63" fmla="*/ 1245 h 2371"/>
                  <a:gd name="T64" fmla="*/ 383 w 1979"/>
                  <a:gd name="T65" fmla="*/ 1330 h 2371"/>
                  <a:gd name="T66" fmla="*/ 380 w 1979"/>
                  <a:gd name="T67" fmla="*/ 1401 h 2371"/>
                  <a:gd name="T68" fmla="*/ 353 w 1979"/>
                  <a:gd name="T69" fmla="*/ 1483 h 2371"/>
                  <a:gd name="T70" fmla="*/ 303 w 1979"/>
                  <a:gd name="T71" fmla="*/ 1544 h 2371"/>
                  <a:gd name="T72" fmla="*/ 238 w 1979"/>
                  <a:gd name="T73" fmla="*/ 1579 h 2371"/>
                  <a:gd name="T74" fmla="*/ 184 w 1979"/>
                  <a:gd name="T75" fmla="*/ 1583 h 2371"/>
                  <a:gd name="T76" fmla="*/ 130 w 1979"/>
                  <a:gd name="T77" fmla="*/ 1565 h 2371"/>
                  <a:gd name="T78" fmla="*/ 88 w 1979"/>
                  <a:gd name="T79" fmla="*/ 1528 h 2371"/>
                  <a:gd name="T80" fmla="*/ 63 w 1979"/>
                  <a:gd name="T81" fmla="*/ 1489 h 2371"/>
                  <a:gd name="T82" fmla="*/ 24 w 1979"/>
                  <a:gd name="T83" fmla="*/ 1462 h 2371"/>
                  <a:gd name="T84" fmla="*/ 0 w 1979"/>
                  <a:gd name="T85" fmla="*/ 2371 h 2371"/>
                  <a:gd name="T86" fmla="*/ 853 w 1979"/>
                  <a:gd name="T87" fmla="*/ 2356 h 2371"/>
                  <a:gd name="T88" fmla="*/ 836 w 1979"/>
                  <a:gd name="T89" fmla="*/ 2322 h 2371"/>
                  <a:gd name="T90" fmla="*/ 800 w 1979"/>
                  <a:gd name="T91" fmla="*/ 2298 h 2371"/>
                  <a:gd name="T92" fmla="*/ 758 w 1979"/>
                  <a:gd name="T93" fmla="*/ 2257 h 2371"/>
                  <a:gd name="T94" fmla="*/ 735 w 1979"/>
                  <a:gd name="T95" fmla="*/ 2208 h 2371"/>
                  <a:gd name="T96" fmla="*/ 734 w 1979"/>
                  <a:gd name="T97" fmla="*/ 2157 h 2371"/>
                  <a:gd name="T98" fmla="*/ 759 w 1979"/>
                  <a:gd name="T99" fmla="*/ 2088 h 2371"/>
                  <a:gd name="T100" fmla="*/ 816 w 1979"/>
                  <a:gd name="T101" fmla="*/ 2035 h 2371"/>
                  <a:gd name="T102" fmla="*/ 894 w 1979"/>
                  <a:gd name="T103" fmla="*/ 2000 h 2371"/>
                  <a:gd name="T104" fmla="*/ 961 w 1979"/>
                  <a:gd name="T105" fmla="*/ 1993 h 2371"/>
                  <a:gd name="T106" fmla="*/ 1051 w 1979"/>
                  <a:gd name="T107" fmla="*/ 2006 h 2371"/>
                  <a:gd name="T108" fmla="*/ 1124 w 1979"/>
                  <a:gd name="T109" fmla="*/ 2046 h 2371"/>
                  <a:gd name="T110" fmla="*/ 1173 w 1979"/>
                  <a:gd name="T111" fmla="*/ 2105 h 2371"/>
                  <a:gd name="T112" fmla="*/ 1191 w 1979"/>
                  <a:gd name="T113" fmla="*/ 2177 h 2371"/>
                  <a:gd name="T114" fmla="*/ 1184 w 1979"/>
                  <a:gd name="T115" fmla="*/ 2221 h 2371"/>
                  <a:gd name="T116" fmla="*/ 1158 w 1979"/>
                  <a:gd name="T117" fmla="*/ 2266 h 2371"/>
                  <a:gd name="T118" fmla="*/ 1111 w 1979"/>
                  <a:gd name="T119" fmla="*/ 2305 h 2371"/>
                  <a:gd name="T120" fmla="*/ 1079 w 1979"/>
                  <a:gd name="T121" fmla="*/ 2329 h 2371"/>
                  <a:gd name="T122" fmla="*/ 1072 w 1979"/>
                  <a:gd name="T123" fmla="*/ 2363 h 2371"/>
                  <a:gd name="T124" fmla="*/ 1100 w 1979"/>
                  <a:gd name="T125" fmla="*/ 392 h 2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979" h="2371">
                    <a:moveTo>
                      <a:pt x="1100" y="392"/>
                    </a:moveTo>
                    <a:lnTo>
                      <a:pt x="1100" y="392"/>
                    </a:lnTo>
                    <a:lnTo>
                      <a:pt x="1093" y="389"/>
                    </a:lnTo>
                    <a:lnTo>
                      <a:pt x="1085" y="386"/>
                    </a:lnTo>
                    <a:lnTo>
                      <a:pt x="1081" y="383"/>
                    </a:lnTo>
                    <a:lnTo>
                      <a:pt x="1076" y="378"/>
                    </a:lnTo>
                    <a:lnTo>
                      <a:pt x="1073" y="374"/>
                    </a:lnTo>
                    <a:lnTo>
                      <a:pt x="1070" y="368"/>
                    </a:lnTo>
                    <a:lnTo>
                      <a:pt x="1070" y="363"/>
                    </a:lnTo>
                    <a:lnTo>
                      <a:pt x="1070" y="357"/>
                    </a:lnTo>
                    <a:lnTo>
                      <a:pt x="1072" y="351"/>
                    </a:lnTo>
                    <a:lnTo>
                      <a:pt x="1073" y="345"/>
                    </a:lnTo>
                    <a:lnTo>
                      <a:pt x="1078" y="339"/>
                    </a:lnTo>
                    <a:lnTo>
                      <a:pt x="1082" y="333"/>
                    </a:lnTo>
                    <a:lnTo>
                      <a:pt x="1087" y="329"/>
                    </a:lnTo>
                    <a:lnTo>
                      <a:pt x="1094" y="323"/>
                    </a:lnTo>
                    <a:lnTo>
                      <a:pt x="1102" y="317"/>
                    </a:lnTo>
                    <a:lnTo>
                      <a:pt x="1111" y="312"/>
                    </a:lnTo>
                    <a:lnTo>
                      <a:pt x="1111" y="312"/>
                    </a:lnTo>
                    <a:lnTo>
                      <a:pt x="1124" y="305"/>
                    </a:lnTo>
                    <a:lnTo>
                      <a:pt x="1136" y="296"/>
                    </a:lnTo>
                    <a:lnTo>
                      <a:pt x="1151" y="283"/>
                    </a:lnTo>
                    <a:lnTo>
                      <a:pt x="1158" y="274"/>
                    </a:lnTo>
                    <a:lnTo>
                      <a:pt x="1166" y="265"/>
                    </a:lnTo>
                    <a:lnTo>
                      <a:pt x="1173" y="254"/>
                    </a:lnTo>
                    <a:lnTo>
                      <a:pt x="1179" y="242"/>
                    </a:lnTo>
                    <a:lnTo>
                      <a:pt x="1184" y="229"/>
                    </a:lnTo>
                    <a:lnTo>
                      <a:pt x="1188" y="215"/>
                    </a:lnTo>
                    <a:lnTo>
                      <a:pt x="1190" y="200"/>
                    </a:lnTo>
                    <a:lnTo>
                      <a:pt x="1191" y="184"/>
                    </a:lnTo>
                    <a:lnTo>
                      <a:pt x="1191" y="184"/>
                    </a:lnTo>
                    <a:lnTo>
                      <a:pt x="1190" y="164"/>
                    </a:lnTo>
                    <a:lnTo>
                      <a:pt x="1187" y="147"/>
                    </a:lnTo>
                    <a:lnTo>
                      <a:pt x="1181" y="129"/>
                    </a:lnTo>
                    <a:lnTo>
                      <a:pt x="1173" y="112"/>
                    </a:lnTo>
                    <a:lnTo>
                      <a:pt x="1163" y="96"/>
                    </a:lnTo>
                    <a:lnTo>
                      <a:pt x="1152" y="81"/>
                    </a:lnTo>
                    <a:lnTo>
                      <a:pt x="1139" y="66"/>
                    </a:lnTo>
                    <a:lnTo>
                      <a:pt x="1124" y="54"/>
                    </a:lnTo>
                    <a:lnTo>
                      <a:pt x="1108" y="42"/>
                    </a:lnTo>
                    <a:lnTo>
                      <a:pt x="1090" y="31"/>
                    </a:lnTo>
                    <a:lnTo>
                      <a:pt x="1072" y="21"/>
                    </a:lnTo>
                    <a:lnTo>
                      <a:pt x="1051" y="13"/>
                    </a:lnTo>
                    <a:lnTo>
                      <a:pt x="1030" y="7"/>
                    </a:lnTo>
                    <a:lnTo>
                      <a:pt x="1007" y="3"/>
                    </a:lnTo>
                    <a:lnTo>
                      <a:pt x="985" y="0"/>
                    </a:lnTo>
                    <a:lnTo>
                      <a:pt x="963" y="0"/>
                    </a:lnTo>
                    <a:lnTo>
                      <a:pt x="963" y="0"/>
                    </a:lnTo>
                    <a:lnTo>
                      <a:pt x="939" y="0"/>
                    </a:lnTo>
                    <a:lnTo>
                      <a:pt x="916" y="3"/>
                    </a:lnTo>
                    <a:lnTo>
                      <a:pt x="894" y="7"/>
                    </a:lnTo>
                    <a:lnTo>
                      <a:pt x="873" y="13"/>
                    </a:lnTo>
                    <a:lnTo>
                      <a:pt x="852" y="21"/>
                    </a:lnTo>
                    <a:lnTo>
                      <a:pt x="834" y="31"/>
                    </a:lnTo>
                    <a:lnTo>
                      <a:pt x="816" y="42"/>
                    </a:lnTo>
                    <a:lnTo>
                      <a:pt x="800" y="54"/>
                    </a:lnTo>
                    <a:lnTo>
                      <a:pt x="785" y="66"/>
                    </a:lnTo>
                    <a:lnTo>
                      <a:pt x="771" y="81"/>
                    </a:lnTo>
                    <a:lnTo>
                      <a:pt x="761" y="96"/>
                    </a:lnTo>
                    <a:lnTo>
                      <a:pt x="750" y="112"/>
                    </a:lnTo>
                    <a:lnTo>
                      <a:pt x="743" y="129"/>
                    </a:lnTo>
                    <a:lnTo>
                      <a:pt x="737" y="147"/>
                    </a:lnTo>
                    <a:lnTo>
                      <a:pt x="734" y="164"/>
                    </a:lnTo>
                    <a:lnTo>
                      <a:pt x="732" y="184"/>
                    </a:lnTo>
                    <a:lnTo>
                      <a:pt x="732" y="184"/>
                    </a:lnTo>
                    <a:lnTo>
                      <a:pt x="734" y="200"/>
                    </a:lnTo>
                    <a:lnTo>
                      <a:pt x="735" y="215"/>
                    </a:lnTo>
                    <a:lnTo>
                      <a:pt x="740" y="229"/>
                    </a:lnTo>
                    <a:lnTo>
                      <a:pt x="744" y="242"/>
                    </a:lnTo>
                    <a:lnTo>
                      <a:pt x="752" y="254"/>
                    </a:lnTo>
                    <a:lnTo>
                      <a:pt x="758" y="265"/>
                    </a:lnTo>
                    <a:lnTo>
                      <a:pt x="765" y="274"/>
                    </a:lnTo>
                    <a:lnTo>
                      <a:pt x="773" y="283"/>
                    </a:lnTo>
                    <a:lnTo>
                      <a:pt x="788" y="296"/>
                    </a:lnTo>
                    <a:lnTo>
                      <a:pt x="800" y="305"/>
                    </a:lnTo>
                    <a:lnTo>
                      <a:pt x="813" y="312"/>
                    </a:lnTo>
                    <a:lnTo>
                      <a:pt x="813" y="312"/>
                    </a:lnTo>
                    <a:lnTo>
                      <a:pt x="822" y="317"/>
                    </a:lnTo>
                    <a:lnTo>
                      <a:pt x="830" y="323"/>
                    </a:lnTo>
                    <a:lnTo>
                      <a:pt x="837" y="329"/>
                    </a:lnTo>
                    <a:lnTo>
                      <a:pt x="843" y="333"/>
                    </a:lnTo>
                    <a:lnTo>
                      <a:pt x="847" y="339"/>
                    </a:lnTo>
                    <a:lnTo>
                      <a:pt x="850" y="345"/>
                    </a:lnTo>
                    <a:lnTo>
                      <a:pt x="852" y="351"/>
                    </a:lnTo>
                    <a:lnTo>
                      <a:pt x="853" y="357"/>
                    </a:lnTo>
                    <a:lnTo>
                      <a:pt x="853" y="363"/>
                    </a:lnTo>
                    <a:lnTo>
                      <a:pt x="853" y="368"/>
                    </a:lnTo>
                    <a:lnTo>
                      <a:pt x="850" y="374"/>
                    </a:lnTo>
                    <a:lnTo>
                      <a:pt x="847" y="378"/>
                    </a:lnTo>
                    <a:lnTo>
                      <a:pt x="843" y="383"/>
                    </a:lnTo>
                    <a:lnTo>
                      <a:pt x="839" y="386"/>
                    </a:lnTo>
                    <a:lnTo>
                      <a:pt x="831" y="389"/>
                    </a:lnTo>
                    <a:lnTo>
                      <a:pt x="824" y="392"/>
                    </a:lnTo>
                    <a:lnTo>
                      <a:pt x="0" y="392"/>
                    </a:lnTo>
                    <a:lnTo>
                      <a:pt x="0" y="1233"/>
                    </a:lnTo>
                    <a:lnTo>
                      <a:pt x="0" y="1233"/>
                    </a:lnTo>
                    <a:lnTo>
                      <a:pt x="6" y="1241"/>
                    </a:lnTo>
                    <a:lnTo>
                      <a:pt x="15" y="1245"/>
                    </a:lnTo>
                    <a:lnTo>
                      <a:pt x="24" y="1245"/>
                    </a:lnTo>
                    <a:lnTo>
                      <a:pt x="33" y="1244"/>
                    </a:lnTo>
                    <a:lnTo>
                      <a:pt x="43" y="1239"/>
                    </a:lnTo>
                    <a:lnTo>
                      <a:pt x="54" y="1230"/>
                    </a:lnTo>
                    <a:lnTo>
                      <a:pt x="63" y="1220"/>
                    </a:lnTo>
                    <a:lnTo>
                      <a:pt x="70" y="1205"/>
                    </a:lnTo>
                    <a:lnTo>
                      <a:pt x="70" y="1205"/>
                    </a:lnTo>
                    <a:lnTo>
                      <a:pt x="78" y="1193"/>
                    </a:lnTo>
                    <a:lnTo>
                      <a:pt x="88" y="1179"/>
                    </a:lnTo>
                    <a:lnTo>
                      <a:pt x="102" y="1165"/>
                    </a:lnTo>
                    <a:lnTo>
                      <a:pt x="109" y="1157"/>
                    </a:lnTo>
                    <a:lnTo>
                      <a:pt x="120" y="1150"/>
                    </a:lnTo>
                    <a:lnTo>
                      <a:pt x="130" y="1144"/>
                    </a:lnTo>
                    <a:lnTo>
                      <a:pt x="142" y="1138"/>
                    </a:lnTo>
                    <a:lnTo>
                      <a:pt x="154" y="1132"/>
                    </a:lnTo>
                    <a:lnTo>
                      <a:pt x="169" y="1129"/>
                    </a:lnTo>
                    <a:lnTo>
                      <a:pt x="184" y="1126"/>
                    </a:lnTo>
                    <a:lnTo>
                      <a:pt x="200" y="1124"/>
                    </a:lnTo>
                    <a:lnTo>
                      <a:pt x="200" y="1124"/>
                    </a:lnTo>
                    <a:lnTo>
                      <a:pt x="218" y="1126"/>
                    </a:lnTo>
                    <a:lnTo>
                      <a:pt x="238" y="1129"/>
                    </a:lnTo>
                    <a:lnTo>
                      <a:pt x="254" y="1135"/>
                    </a:lnTo>
                    <a:lnTo>
                      <a:pt x="272" y="1142"/>
                    </a:lnTo>
                    <a:lnTo>
                      <a:pt x="287" y="1153"/>
                    </a:lnTo>
                    <a:lnTo>
                      <a:pt x="303" y="1163"/>
                    </a:lnTo>
                    <a:lnTo>
                      <a:pt x="317" y="1176"/>
                    </a:lnTo>
                    <a:lnTo>
                      <a:pt x="330" y="1191"/>
                    </a:lnTo>
                    <a:lnTo>
                      <a:pt x="342" y="1208"/>
                    </a:lnTo>
                    <a:lnTo>
                      <a:pt x="353" y="1226"/>
                    </a:lnTo>
                    <a:lnTo>
                      <a:pt x="362" y="1245"/>
                    </a:lnTo>
                    <a:lnTo>
                      <a:pt x="369" y="1265"/>
                    </a:lnTo>
                    <a:lnTo>
                      <a:pt x="375" y="1286"/>
                    </a:lnTo>
                    <a:lnTo>
                      <a:pt x="380" y="1308"/>
                    </a:lnTo>
                    <a:lnTo>
                      <a:pt x="383" y="1330"/>
                    </a:lnTo>
                    <a:lnTo>
                      <a:pt x="384" y="1354"/>
                    </a:lnTo>
                    <a:lnTo>
                      <a:pt x="384" y="1354"/>
                    </a:lnTo>
                    <a:lnTo>
                      <a:pt x="383" y="1377"/>
                    </a:lnTo>
                    <a:lnTo>
                      <a:pt x="380" y="1401"/>
                    </a:lnTo>
                    <a:lnTo>
                      <a:pt x="375" y="1422"/>
                    </a:lnTo>
                    <a:lnTo>
                      <a:pt x="369" y="1443"/>
                    </a:lnTo>
                    <a:lnTo>
                      <a:pt x="362" y="1463"/>
                    </a:lnTo>
                    <a:lnTo>
                      <a:pt x="353" y="1483"/>
                    </a:lnTo>
                    <a:lnTo>
                      <a:pt x="342" y="1499"/>
                    </a:lnTo>
                    <a:lnTo>
                      <a:pt x="330" y="1516"/>
                    </a:lnTo>
                    <a:lnTo>
                      <a:pt x="317" y="1531"/>
                    </a:lnTo>
                    <a:lnTo>
                      <a:pt x="303" y="1544"/>
                    </a:lnTo>
                    <a:lnTo>
                      <a:pt x="287" y="1556"/>
                    </a:lnTo>
                    <a:lnTo>
                      <a:pt x="272" y="1565"/>
                    </a:lnTo>
                    <a:lnTo>
                      <a:pt x="254" y="1573"/>
                    </a:lnTo>
                    <a:lnTo>
                      <a:pt x="238" y="1579"/>
                    </a:lnTo>
                    <a:lnTo>
                      <a:pt x="218" y="1582"/>
                    </a:lnTo>
                    <a:lnTo>
                      <a:pt x="200" y="1583"/>
                    </a:lnTo>
                    <a:lnTo>
                      <a:pt x="200" y="1583"/>
                    </a:lnTo>
                    <a:lnTo>
                      <a:pt x="184" y="1583"/>
                    </a:lnTo>
                    <a:lnTo>
                      <a:pt x="169" y="1580"/>
                    </a:lnTo>
                    <a:lnTo>
                      <a:pt x="154" y="1576"/>
                    </a:lnTo>
                    <a:lnTo>
                      <a:pt x="142" y="1571"/>
                    </a:lnTo>
                    <a:lnTo>
                      <a:pt x="130" y="1565"/>
                    </a:lnTo>
                    <a:lnTo>
                      <a:pt x="120" y="1558"/>
                    </a:lnTo>
                    <a:lnTo>
                      <a:pt x="109" y="1550"/>
                    </a:lnTo>
                    <a:lnTo>
                      <a:pt x="102" y="1543"/>
                    </a:lnTo>
                    <a:lnTo>
                      <a:pt x="88" y="1528"/>
                    </a:lnTo>
                    <a:lnTo>
                      <a:pt x="78" y="1516"/>
                    </a:lnTo>
                    <a:lnTo>
                      <a:pt x="70" y="1502"/>
                    </a:lnTo>
                    <a:lnTo>
                      <a:pt x="70" y="1502"/>
                    </a:lnTo>
                    <a:lnTo>
                      <a:pt x="63" y="1489"/>
                    </a:lnTo>
                    <a:lnTo>
                      <a:pt x="54" y="1477"/>
                    </a:lnTo>
                    <a:lnTo>
                      <a:pt x="43" y="1469"/>
                    </a:lnTo>
                    <a:lnTo>
                      <a:pt x="33" y="1463"/>
                    </a:lnTo>
                    <a:lnTo>
                      <a:pt x="24" y="1462"/>
                    </a:lnTo>
                    <a:lnTo>
                      <a:pt x="15" y="1463"/>
                    </a:lnTo>
                    <a:lnTo>
                      <a:pt x="6" y="1468"/>
                    </a:lnTo>
                    <a:lnTo>
                      <a:pt x="0" y="1474"/>
                    </a:lnTo>
                    <a:lnTo>
                      <a:pt x="0" y="2371"/>
                    </a:lnTo>
                    <a:lnTo>
                      <a:pt x="847" y="2371"/>
                    </a:lnTo>
                    <a:lnTo>
                      <a:pt x="847" y="2371"/>
                    </a:lnTo>
                    <a:lnTo>
                      <a:pt x="852" y="2363"/>
                    </a:lnTo>
                    <a:lnTo>
                      <a:pt x="853" y="2356"/>
                    </a:lnTo>
                    <a:lnTo>
                      <a:pt x="853" y="2347"/>
                    </a:lnTo>
                    <a:lnTo>
                      <a:pt x="850" y="2338"/>
                    </a:lnTo>
                    <a:lnTo>
                      <a:pt x="844" y="2329"/>
                    </a:lnTo>
                    <a:lnTo>
                      <a:pt x="836" y="2322"/>
                    </a:lnTo>
                    <a:lnTo>
                      <a:pt x="825" y="2313"/>
                    </a:lnTo>
                    <a:lnTo>
                      <a:pt x="813" y="2305"/>
                    </a:lnTo>
                    <a:lnTo>
                      <a:pt x="813" y="2305"/>
                    </a:lnTo>
                    <a:lnTo>
                      <a:pt x="800" y="2298"/>
                    </a:lnTo>
                    <a:lnTo>
                      <a:pt x="788" y="2289"/>
                    </a:lnTo>
                    <a:lnTo>
                      <a:pt x="773" y="2275"/>
                    </a:lnTo>
                    <a:lnTo>
                      <a:pt x="765" y="2266"/>
                    </a:lnTo>
                    <a:lnTo>
                      <a:pt x="758" y="2257"/>
                    </a:lnTo>
                    <a:lnTo>
                      <a:pt x="750" y="2247"/>
                    </a:lnTo>
                    <a:lnTo>
                      <a:pt x="744" y="2235"/>
                    </a:lnTo>
                    <a:lnTo>
                      <a:pt x="740" y="2221"/>
                    </a:lnTo>
                    <a:lnTo>
                      <a:pt x="735" y="2208"/>
                    </a:lnTo>
                    <a:lnTo>
                      <a:pt x="732" y="2193"/>
                    </a:lnTo>
                    <a:lnTo>
                      <a:pt x="732" y="2177"/>
                    </a:lnTo>
                    <a:lnTo>
                      <a:pt x="732" y="2177"/>
                    </a:lnTo>
                    <a:lnTo>
                      <a:pt x="734" y="2157"/>
                    </a:lnTo>
                    <a:lnTo>
                      <a:pt x="737" y="2139"/>
                    </a:lnTo>
                    <a:lnTo>
                      <a:pt x="743" y="2121"/>
                    </a:lnTo>
                    <a:lnTo>
                      <a:pt x="750" y="2105"/>
                    </a:lnTo>
                    <a:lnTo>
                      <a:pt x="759" y="2088"/>
                    </a:lnTo>
                    <a:lnTo>
                      <a:pt x="771" y="2073"/>
                    </a:lnTo>
                    <a:lnTo>
                      <a:pt x="785" y="2060"/>
                    </a:lnTo>
                    <a:lnTo>
                      <a:pt x="800" y="2046"/>
                    </a:lnTo>
                    <a:lnTo>
                      <a:pt x="816" y="2035"/>
                    </a:lnTo>
                    <a:lnTo>
                      <a:pt x="833" y="2024"/>
                    </a:lnTo>
                    <a:lnTo>
                      <a:pt x="852" y="2015"/>
                    </a:lnTo>
                    <a:lnTo>
                      <a:pt x="873" y="2006"/>
                    </a:lnTo>
                    <a:lnTo>
                      <a:pt x="894" y="2000"/>
                    </a:lnTo>
                    <a:lnTo>
                      <a:pt x="915" y="1996"/>
                    </a:lnTo>
                    <a:lnTo>
                      <a:pt x="939" y="1993"/>
                    </a:lnTo>
                    <a:lnTo>
                      <a:pt x="961" y="1993"/>
                    </a:lnTo>
                    <a:lnTo>
                      <a:pt x="961" y="1993"/>
                    </a:lnTo>
                    <a:lnTo>
                      <a:pt x="985" y="1993"/>
                    </a:lnTo>
                    <a:lnTo>
                      <a:pt x="1007" y="1996"/>
                    </a:lnTo>
                    <a:lnTo>
                      <a:pt x="1030" y="2000"/>
                    </a:lnTo>
                    <a:lnTo>
                      <a:pt x="1051" y="2006"/>
                    </a:lnTo>
                    <a:lnTo>
                      <a:pt x="1070" y="2015"/>
                    </a:lnTo>
                    <a:lnTo>
                      <a:pt x="1090" y="2024"/>
                    </a:lnTo>
                    <a:lnTo>
                      <a:pt x="1108" y="2035"/>
                    </a:lnTo>
                    <a:lnTo>
                      <a:pt x="1124" y="2046"/>
                    </a:lnTo>
                    <a:lnTo>
                      <a:pt x="1139" y="2060"/>
                    </a:lnTo>
                    <a:lnTo>
                      <a:pt x="1152" y="2073"/>
                    </a:lnTo>
                    <a:lnTo>
                      <a:pt x="1163" y="2088"/>
                    </a:lnTo>
                    <a:lnTo>
                      <a:pt x="1173" y="2105"/>
                    </a:lnTo>
                    <a:lnTo>
                      <a:pt x="1181" y="2121"/>
                    </a:lnTo>
                    <a:lnTo>
                      <a:pt x="1187" y="2139"/>
                    </a:lnTo>
                    <a:lnTo>
                      <a:pt x="1190" y="2157"/>
                    </a:lnTo>
                    <a:lnTo>
                      <a:pt x="1191" y="2177"/>
                    </a:lnTo>
                    <a:lnTo>
                      <a:pt x="1191" y="2177"/>
                    </a:lnTo>
                    <a:lnTo>
                      <a:pt x="1190" y="2193"/>
                    </a:lnTo>
                    <a:lnTo>
                      <a:pt x="1187" y="2208"/>
                    </a:lnTo>
                    <a:lnTo>
                      <a:pt x="1184" y="2221"/>
                    </a:lnTo>
                    <a:lnTo>
                      <a:pt x="1178" y="2235"/>
                    </a:lnTo>
                    <a:lnTo>
                      <a:pt x="1172" y="2247"/>
                    </a:lnTo>
                    <a:lnTo>
                      <a:pt x="1166" y="2257"/>
                    </a:lnTo>
                    <a:lnTo>
                      <a:pt x="1158" y="2266"/>
                    </a:lnTo>
                    <a:lnTo>
                      <a:pt x="1151" y="2275"/>
                    </a:lnTo>
                    <a:lnTo>
                      <a:pt x="1136" y="2289"/>
                    </a:lnTo>
                    <a:lnTo>
                      <a:pt x="1123" y="2298"/>
                    </a:lnTo>
                    <a:lnTo>
                      <a:pt x="1111" y="2305"/>
                    </a:lnTo>
                    <a:lnTo>
                      <a:pt x="1111" y="2305"/>
                    </a:lnTo>
                    <a:lnTo>
                      <a:pt x="1097" y="2313"/>
                    </a:lnTo>
                    <a:lnTo>
                      <a:pt x="1087" y="2322"/>
                    </a:lnTo>
                    <a:lnTo>
                      <a:pt x="1079" y="2329"/>
                    </a:lnTo>
                    <a:lnTo>
                      <a:pt x="1073" y="2338"/>
                    </a:lnTo>
                    <a:lnTo>
                      <a:pt x="1070" y="2347"/>
                    </a:lnTo>
                    <a:lnTo>
                      <a:pt x="1070" y="2356"/>
                    </a:lnTo>
                    <a:lnTo>
                      <a:pt x="1072" y="2363"/>
                    </a:lnTo>
                    <a:lnTo>
                      <a:pt x="1076" y="2371"/>
                    </a:lnTo>
                    <a:lnTo>
                      <a:pt x="1979" y="2371"/>
                    </a:lnTo>
                    <a:lnTo>
                      <a:pt x="1979" y="392"/>
                    </a:lnTo>
                    <a:lnTo>
                      <a:pt x="1100" y="392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lIns="288000" tIns="288000"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5780070" y="4649755"/>
                <a:ext cx="1947543" cy="1876458"/>
              </a:xfrm>
              <a:custGeom>
                <a:avLst/>
                <a:gdLst>
                  <a:gd name="T0" fmla="*/ 2145 w 2376"/>
                  <a:gd name="T1" fmla="*/ 1136 h 2374"/>
                  <a:gd name="T2" fmla="*/ 2092 w 2376"/>
                  <a:gd name="T3" fmla="*/ 1169 h 2374"/>
                  <a:gd name="T4" fmla="*/ 2056 w 2376"/>
                  <a:gd name="T5" fmla="*/ 1218 h 2374"/>
                  <a:gd name="T6" fmla="*/ 2023 w 2376"/>
                  <a:gd name="T7" fmla="*/ 1248 h 2374"/>
                  <a:gd name="T8" fmla="*/ 1993 w 2376"/>
                  <a:gd name="T9" fmla="*/ 1241 h 2374"/>
                  <a:gd name="T10" fmla="*/ 1979 w 2376"/>
                  <a:gd name="T11" fmla="*/ 1198 h 2374"/>
                  <a:gd name="T12" fmla="*/ 1102 w 2376"/>
                  <a:gd name="T13" fmla="*/ 393 h 2374"/>
                  <a:gd name="T14" fmla="*/ 1072 w 2376"/>
                  <a:gd name="T15" fmla="*/ 371 h 2374"/>
                  <a:gd name="T16" fmla="*/ 1080 w 2376"/>
                  <a:gd name="T17" fmla="*/ 338 h 2374"/>
                  <a:gd name="T18" fmla="*/ 1113 w 2376"/>
                  <a:gd name="T19" fmla="*/ 314 h 2374"/>
                  <a:gd name="T20" fmla="*/ 1168 w 2376"/>
                  <a:gd name="T21" fmla="*/ 265 h 2374"/>
                  <a:gd name="T22" fmla="*/ 1192 w 2376"/>
                  <a:gd name="T23" fmla="*/ 200 h 2374"/>
                  <a:gd name="T24" fmla="*/ 1183 w 2376"/>
                  <a:gd name="T25" fmla="*/ 130 h 2374"/>
                  <a:gd name="T26" fmla="*/ 1126 w 2376"/>
                  <a:gd name="T27" fmla="*/ 54 h 2374"/>
                  <a:gd name="T28" fmla="*/ 1032 w 2376"/>
                  <a:gd name="T29" fmla="*/ 9 h 2374"/>
                  <a:gd name="T30" fmla="*/ 939 w 2376"/>
                  <a:gd name="T31" fmla="*/ 2 h 2374"/>
                  <a:gd name="T32" fmla="*/ 835 w 2376"/>
                  <a:gd name="T33" fmla="*/ 32 h 2374"/>
                  <a:gd name="T34" fmla="*/ 761 w 2376"/>
                  <a:gd name="T35" fmla="*/ 97 h 2374"/>
                  <a:gd name="T36" fmla="*/ 734 w 2376"/>
                  <a:gd name="T37" fmla="*/ 184 h 2374"/>
                  <a:gd name="T38" fmla="*/ 746 w 2376"/>
                  <a:gd name="T39" fmla="*/ 242 h 2374"/>
                  <a:gd name="T40" fmla="*/ 788 w 2376"/>
                  <a:gd name="T41" fmla="*/ 296 h 2374"/>
                  <a:gd name="T42" fmla="*/ 833 w 2376"/>
                  <a:gd name="T43" fmla="*/ 326 h 2374"/>
                  <a:gd name="T44" fmla="*/ 855 w 2376"/>
                  <a:gd name="T45" fmla="*/ 359 h 2374"/>
                  <a:gd name="T46" fmla="*/ 840 w 2376"/>
                  <a:gd name="T47" fmla="*/ 386 h 2374"/>
                  <a:gd name="T48" fmla="*/ 0 w 2376"/>
                  <a:gd name="T49" fmla="*/ 395 h 2374"/>
                  <a:gd name="T50" fmla="*/ 24 w 2376"/>
                  <a:gd name="T51" fmla="*/ 1250 h 2374"/>
                  <a:gd name="T52" fmla="*/ 72 w 2376"/>
                  <a:gd name="T53" fmla="*/ 1208 h 2374"/>
                  <a:gd name="T54" fmla="*/ 111 w 2376"/>
                  <a:gd name="T55" fmla="*/ 1160 h 2374"/>
                  <a:gd name="T56" fmla="*/ 169 w 2376"/>
                  <a:gd name="T57" fmla="*/ 1132 h 2374"/>
                  <a:gd name="T58" fmla="*/ 238 w 2376"/>
                  <a:gd name="T59" fmla="*/ 1133 h 2374"/>
                  <a:gd name="T60" fmla="*/ 319 w 2376"/>
                  <a:gd name="T61" fmla="*/ 1181 h 2374"/>
                  <a:gd name="T62" fmla="*/ 371 w 2376"/>
                  <a:gd name="T63" fmla="*/ 1268 h 2374"/>
                  <a:gd name="T64" fmla="*/ 386 w 2376"/>
                  <a:gd name="T65" fmla="*/ 1358 h 2374"/>
                  <a:gd name="T66" fmla="*/ 364 w 2376"/>
                  <a:gd name="T67" fmla="*/ 1467 h 2374"/>
                  <a:gd name="T68" fmla="*/ 304 w 2376"/>
                  <a:gd name="T69" fmla="*/ 1547 h 2374"/>
                  <a:gd name="T70" fmla="*/ 220 w 2376"/>
                  <a:gd name="T71" fmla="*/ 1586 h 2374"/>
                  <a:gd name="T72" fmla="*/ 156 w 2376"/>
                  <a:gd name="T73" fmla="*/ 1579 h 2374"/>
                  <a:gd name="T74" fmla="*/ 102 w 2376"/>
                  <a:gd name="T75" fmla="*/ 1547 h 2374"/>
                  <a:gd name="T76" fmla="*/ 63 w 2376"/>
                  <a:gd name="T77" fmla="*/ 1492 h 2374"/>
                  <a:gd name="T78" fmla="*/ 15 w 2376"/>
                  <a:gd name="T79" fmla="*/ 1467 h 2374"/>
                  <a:gd name="T80" fmla="*/ 1979 w 2376"/>
                  <a:gd name="T81" fmla="*/ 1519 h 2374"/>
                  <a:gd name="T82" fmla="*/ 1988 w 2376"/>
                  <a:gd name="T83" fmla="*/ 1482 h 2374"/>
                  <a:gd name="T84" fmla="*/ 2017 w 2376"/>
                  <a:gd name="T85" fmla="*/ 1467 h 2374"/>
                  <a:gd name="T86" fmla="*/ 2050 w 2376"/>
                  <a:gd name="T87" fmla="*/ 1488 h 2374"/>
                  <a:gd name="T88" fmla="*/ 2078 w 2376"/>
                  <a:gd name="T89" fmla="*/ 1532 h 2374"/>
                  <a:gd name="T90" fmla="*/ 2132 w 2376"/>
                  <a:gd name="T91" fmla="*/ 1574 h 2374"/>
                  <a:gd name="T92" fmla="*/ 2190 w 2376"/>
                  <a:gd name="T93" fmla="*/ 1588 h 2374"/>
                  <a:gd name="T94" fmla="*/ 2278 w 2376"/>
                  <a:gd name="T95" fmla="*/ 1559 h 2374"/>
                  <a:gd name="T96" fmla="*/ 2344 w 2376"/>
                  <a:gd name="T97" fmla="*/ 1486 h 2374"/>
                  <a:gd name="T98" fmla="*/ 2374 w 2376"/>
                  <a:gd name="T99" fmla="*/ 1381 h 2374"/>
                  <a:gd name="T100" fmla="*/ 2367 w 2376"/>
                  <a:gd name="T101" fmla="*/ 1290 h 2374"/>
                  <a:gd name="T102" fmla="*/ 2322 w 2376"/>
                  <a:gd name="T103" fmla="*/ 1196 h 2374"/>
                  <a:gd name="T104" fmla="*/ 2246 w 2376"/>
                  <a:gd name="T105" fmla="*/ 1139 h 23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76" h="2374">
                    <a:moveTo>
                      <a:pt x="2190" y="1129"/>
                    </a:moveTo>
                    <a:lnTo>
                      <a:pt x="2190" y="1129"/>
                    </a:lnTo>
                    <a:lnTo>
                      <a:pt x="2174" y="1129"/>
                    </a:lnTo>
                    <a:lnTo>
                      <a:pt x="2159" y="1132"/>
                    </a:lnTo>
                    <a:lnTo>
                      <a:pt x="2145" y="1136"/>
                    </a:lnTo>
                    <a:lnTo>
                      <a:pt x="2132" y="1141"/>
                    </a:lnTo>
                    <a:lnTo>
                      <a:pt x="2121" y="1147"/>
                    </a:lnTo>
                    <a:lnTo>
                      <a:pt x="2110" y="1154"/>
                    </a:lnTo>
                    <a:lnTo>
                      <a:pt x="2101" y="1162"/>
                    </a:lnTo>
                    <a:lnTo>
                      <a:pt x="2092" y="1169"/>
                    </a:lnTo>
                    <a:lnTo>
                      <a:pt x="2078" y="1184"/>
                    </a:lnTo>
                    <a:lnTo>
                      <a:pt x="2069" y="1196"/>
                    </a:lnTo>
                    <a:lnTo>
                      <a:pt x="2062" y="1210"/>
                    </a:lnTo>
                    <a:lnTo>
                      <a:pt x="2062" y="1210"/>
                    </a:lnTo>
                    <a:lnTo>
                      <a:pt x="2056" y="1218"/>
                    </a:lnTo>
                    <a:lnTo>
                      <a:pt x="2050" y="1227"/>
                    </a:lnTo>
                    <a:lnTo>
                      <a:pt x="2044" y="1235"/>
                    </a:lnTo>
                    <a:lnTo>
                      <a:pt x="2036" y="1241"/>
                    </a:lnTo>
                    <a:lnTo>
                      <a:pt x="2030" y="1245"/>
                    </a:lnTo>
                    <a:lnTo>
                      <a:pt x="2023" y="1248"/>
                    </a:lnTo>
                    <a:lnTo>
                      <a:pt x="2017" y="1250"/>
                    </a:lnTo>
                    <a:lnTo>
                      <a:pt x="2009" y="1250"/>
                    </a:lnTo>
                    <a:lnTo>
                      <a:pt x="2003" y="1248"/>
                    </a:lnTo>
                    <a:lnTo>
                      <a:pt x="1999" y="1245"/>
                    </a:lnTo>
                    <a:lnTo>
                      <a:pt x="1993" y="1241"/>
                    </a:lnTo>
                    <a:lnTo>
                      <a:pt x="1988" y="1235"/>
                    </a:lnTo>
                    <a:lnTo>
                      <a:pt x="1985" y="1227"/>
                    </a:lnTo>
                    <a:lnTo>
                      <a:pt x="1982" y="1218"/>
                    </a:lnTo>
                    <a:lnTo>
                      <a:pt x="1981" y="1208"/>
                    </a:lnTo>
                    <a:lnTo>
                      <a:pt x="1979" y="1198"/>
                    </a:lnTo>
                    <a:lnTo>
                      <a:pt x="1979" y="395"/>
                    </a:lnTo>
                    <a:lnTo>
                      <a:pt x="1125" y="395"/>
                    </a:lnTo>
                    <a:lnTo>
                      <a:pt x="1125" y="395"/>
                    </a:lnTo>
                    <a:lnTo>
                      <a:pt x="1113" y="395"/>
                    </a:lnTo>
                    <a:lnTo>
                      <a:pt x="1102" y="393"/>
                    </a:lnTo>
                    <a:lnTo>
                      <a:pt x="1093" y="390"/>
                    </a:lnTo>
                    <a:lnTo>
                      <a:pt x="1086" y="386"/>
                    </a:lnTo>
                    <a:lnTo>
                      <a:pt x="1080" y="381"/>
                    </a:lnTo>
                    <a:lnTo>
                      <a:pt x="1075" y="377"/>
                    </a:lnTo>
                    <a:lnTo>
                      <a:pt x="1072" y="371"/>
                    </a:lnTo>
                    <a:lnTo>
                      <a:pt x="1071" y="365"/>
                    </a:lnTo>
                    <a:lnTo>
                      <a:pt x="1071" y="359"/>
                    </a:lnTo>
                    <a:lnTo>
                      <a:pt x="1072" y="351"/>
                    </a:lnTo>
                    <a:lnTo>
                      <a:pt x="1075" y="345"/>
                    </a:lnTo>
                    <a:lnTo>
                      <a:pt x="1080" y="338"/>
                    </a:lnTo>
                    <a:lnTo>
                      <a:pt x="1086" y="332"/>
                    </a:lnTo>
                    <a:lnTo>
                      <a:pt x="1093" y="326"/>
                    </a:lnTo>
                    <a:lnTo>
                      <a:pt x="1102" y="319"/>
                    </a:lnTo>
                    <a:lnTo>
                      <a:pt x="1113" y="314"/>
                    </a:lnTo>
                    <a:lnTo>
                      <a:pt x="1113" y="314"/>
                    </a:lnTo>
                    <a:lnTo>
                      <a:pt x="1125" y="307"/>
                    </a:lnTo>
                    <a:lnTo>
                      <a:pt x="1138" y="296"/>
                    </a:lnTo>
                    <a:lnTo>
                      <a:pt x="1153" y="283"/>
                    </a:lnTo>
                    <a:lnTo>
                      <a:pt x="1160" y="275"/>
                    </a:lnTo>
                    <a:lnTo>
                      <a:pt x="1168" y="265"/>
                    </a:lnTo>
                    <a:lnTo>
                      <a:pt x="1174" y="254"/>
                    </a:lnTo>
                    <a:lnTo>
                      <a:pt x="1180" y="242"/>
                    </a:lnTo>
                    <a:lnTo>
                      <a:pt x="1186" y="230"/>
                    </a:lnTo>
                    <a:lnTo>
                      <a:pt x="1189" y="215"/>
                    </a:lnTo>
                    <a:lnTo>
                      <a:pt x="1192" y="200"/>
                    </a:lnTo>
                    <a:lnTo>
                      <a:pt x="1193" y="184"/>
                    </a:lnTo>
                    <a:lnTo>
                      <a:pt x="1193" y="184"/>
                    </a:lnTo>
                    <a:lnTo>
                      <a:pt x="1192" y="166"/>
                    </a:lnTo>
                    <a:lnTo>
                      <a:pt x="1187" y="147"/>
                    </a:lnTo>
                    <a:lnTo>
                      <a:pt x="1183" y="130"/>
                    </a:lnTo>
                    <a:lnTo>
                      <a:pt x="1174" y="112"/>
                    </a:lnTo>
                    <a:lnTo>
                      <a:pt x="1165" y="97"/>
                    </a:lnTo>
                    <a:lnTo>
                      <a:pt x="1153" y="81"/>
                    </a:lnTo>
                    <a:lnTo>
                      <a:pt x="1141" y="67"/>
                    </a:lnTo>
                    <a:lnTo>
                      <a:pt x="1126" y="54"/>
                    </a:lnTo>
                    <a:lnTo>
                      <a:pt x="1110" y="42"/>
                    </a:lnTo>
                    <a:lnTo>
                      <a:pt x="1092" y="32"/>
                    </a:lnTo>
                    <a:lnTo>
                      <a:pt x="1072" y="23"/>
                    </a:lnTo>
                    <a:lnTo>
                      <a:pt x="1053" y="15"/>
                    </a:lnTo>
                    <a:lnTo>
                      <a:pt x="1032" y="9"/>
                    </a:lnTo>
                    <a:lnTo>
                      <a:pt x="1009" y="3"/>
                    </a:lnTo>
                    <a:lnTo>
                      <a:pt x="987" y="2"/>
                    </a:lnTo>
                    <a:lnTo>
                      <a:pt x="963" y="0"/>
                    </a:lnTo>
                    <a:lnTo>
                      <a:pt x="963" y="0"/>
                    </a:lnTo>
                    <a:lnTo>
                      <a:pt x="939" y="2"/>
                    </a:lnTo>
                    <a:lnTo>
                      <a:pt x="917" y="3"/>
                    </a:lnTo>
                    <a:lnTo>
                      <a:pt x="894" y="9"/>
                    </a:lnTo>
                    <a:lnTo>
                      <a:pt x="873" y="15"/>
                    </a:lnTo>
                    <a:lnTo>
                      <a:pt x="854" y="23"/>
                    </a:lnTo>
                    <a:lnTo>
                      <a:pt x="835" y="32"/>
                    </a:lnTo>
                    <a:lnTo>
                      <a:pt x="817" y="42"/>
                    </a:lnTo>
                    <a:lnTo>
                      <a:pt x="802" y="54"/>
                    </a:lnTo>
                    <a:lnTo>
                      <a:pt x="787" y="67"/>
                    </a:lnTo>
                    <a:lnTo>
                      <a:pt x="773" y="81"/>
                    </a:lnTo>
                    <a:lnTo>
                      <a:pt x="761" y="97"/>
                    </a:lnTo>
                    <a:lnTo>
                      <a:pt x="752" y="112"/>
                    </a:lnTo>
                    <a:lnTo>
                      <a:pt x="745" y="130"/>
                    </a:lnTo>
                    <a:lnTo>
                      <a:pt x="739" y="147"/>
                    </a:lnTo>
                    <a:lnTo>
                      <a:pt x="734" y="166"/>
                    </a:lnTo>
                    <a:lnTo>
                      <a:pt x="734" y="184"/>
                    </a:lnTo>
                    <a:lnTo>
                      <a:pt x="734" y="184"/>
                    </a:lnTo>
                    <a:lnTo>
                      <a:pt x="734" y="200"/>
                    </a:lnTo>
                    <a:lnTo>
                      <a:pt x="737" y="215"/>
                    </a:lnTo>
                    <a:lnTo>
                      <a:pt x="742" y="230"/>
                    </a:lnTo>
                    <a:lnTo>
                      <a:pt x="746" y="242"/>
                    </a:lnTo>
                    <a:lnTo>
                      <a:pt x="752" y="254"/>
                    </a:lnTo>
                    <a:lnTo>
                      <a:pt x="760" y="265"/>
                    </a:lnTo>
                    <a:lnTo>
                      <a:pt x="766" y="275"/>
                    </a:lnTo>
                    <a:lnTo>
                      <a:pt x="775" y="283"/>
                    </a:lnTo>
                    <a:lnTo>
                      <a:pt x="788" y="296"/>
                    </a:lnTo>
                    <a:lnTo>
                      <a:pt x="802" y="307"/>
                    </a:lnTo>
                    <a:lnTo>
                      <a:pt x="814" y="314"/>
                    </a:lnTo>
                    <a:lnTo>
                      <a:pt x="814" y="314"/>
                    </a:lnTo>
                    <a:lnTo>
                      <a:pt x="824" y="319"/>
                    </a:lnTo>
                    <a:lnTo>
                      <a:pt x="833" y="326"/>
                    </a:lnTo>
                    <a:lnTo>
                      <a:pt x="840" y="332"/>
                    </a:lnTo>
                    <a:lnTo>
                      <a:pt x="846" y="338"/>
                    </a:lnTo>
                    <a:lnTo>
                      <a:pt x="851" y="345"/>
                    </a:lnTo>
                    <a:lnTo>
                      <a:pt x="854" y="351"/>
                    </a:lnTo>
                    <a:lnTo>
                      <a:pt x="855" y="359"/>
                    </a:lnTo>
                    <a:lnTo>
                      <a:pt x="855" y="365"/>
                    </a:lnTo>
                    <a:lnTo>
                      <a:pt x="854" y="371"/>
                    </a:lnTo>
                    <a:lnTo>
                      <a:pt x="851" y="377"/>
                    </a:lnTo>
                    <a:lnTo>
                      <a:pt x="846" y="381"/>
                    </a:lnTo>
                    <a:lnTo>
                      <a:pt x="840" y="386"/>
                    </a:lnTo>
                    <a:lnTo>
                      <a:pt x="833" y="390"/>
                    </a:lnTo>
                    <a:lnTo>
                      <a:pt x="824" y="393"/>
                    </a:lnTo>
                    <a:lnTo>
                      <a:pt x="814" y="395"/>
                    </a:lnTo>
                    <a:lnTo>
                      <a:pt x="802" y="395"/>
                    </a:lnTo>
                    <a:lnTo>
                      <a:pt x="0" y="395"/>
                    </a:lnTo>
                    <a:lnTo>
                      <a:pt x="0" y="1236"/>
                    </a:lnTo>
                    <a:lnTo>
                      <a:pt x="0" y="1236"/>
                    </a:lnTo>
                    <a:lnTo>
                      <a:pt x="8" y="1244"/>
                    </a:lnTo>
                    <a:lnTo>
                      <a:pt x="15" y="1248"/>
                    </a:lnTo>
                    <a:lnTo>
                      <a:pt x="24" y="1250"/>
                    </a:lnTo>
                    <a:lnTo>
                      <a:pt x="35" y="1247"/>
                    </a:lnTo>
                    <a:lnTo>
                      <a:pt x="45" y="1242"/>
                    </a:lnTo>
                    <a:lnTo>
                      <a:pt x="54" y="1235"/>
                    </a:lnTo>
                    <a:lnTo>
                      <a:pt x="63" y="1223"/>
                    </a:lnTo>
                    <a:lnTo>
                      <a:pt x="72" y="1208"/>
                    </a:lnTo>
                    <a:lnTo>
                      <a:pt x="72" y="1208"/>
                    </a:lnTo>
                    <a:lnTo>
                      <a:pt x="80" y="1196"/>
                    </a:lnTo>
                    <a:lnTo>
                      <a:pt x="89" y="1183"/>
                    </a:lnTo>
                    <a:lnTo>
                      <a:pt x="102" y="1168"/>
                    </a:lnTo>
                    <a:lnTo>
                      <a:pt x="111" y="1160"/>
                    </a:lnTo>
                    <a:lnTo>
                      <a:pt x="120" y="1153"/>
                    </a:lnTo>
                    <a:lnTo>
                      <a:pt x="130" y="1147"/>
                    </a:lnTo>
                    <a:lnTo>
                      <a:pt x="142" y="1141"/>
                    </a:lnTo>
                    <a:lnTo>
                      <a:pt x="156" y="1135"/>
                    </a:lnTo>
                    <a:lnTo>
                      <a:pt x="169" y="1132"/>
                    </a:lnTo>
                    <a:lnTo>
                      <a:pt x="184" y="1129"/>
                    </a:lnTo>
                    <a:lnTo>
                      <a:pt x="201" y="1127"/>
                    </a:lnTo>
                    <a:lnTo>
                      <a:pt x="201" y="1127"/>
                    </a:lnTo>
                    <a:lnTo>
                      <a:pt x="220" y="1129"/>
                    </a:lnTo>
                    <a:lnTo>
                      <a:pt x="238" y="1133"/>
                    </a:lnTo>
                    <a:lnTo>
                      <a:pt x="256" y="1138"/>
                    </a:lnTo>
                    <a:lnTo>
                      <a:pt x="272" y="1147"/>
                    </a:lnTo>
                    <a:lnTo>
                      <a:pt x="289" y="1156"/>
                    </a:lnTo>
                    <a:lnTo>
                      <a:pt x="304" y="1168"/>
                    </a:lnTo>
                    <a:lnTo>
                      <a:pt x="319" y="1181"/>
                    </a:lnTo>
                    <a:lnTo>
                      <a:pt x="331" y="1195"/>
                    </a:lnTo>
                    <a:lnTo>
                      <a:pt x="343" y="1211"/>
                    </a:lnTo>
                    <a:lnTo>
                      <a:pt x="353" y="1229"/>
                    </a:lnTo>
                    <a:lnTo>
                      <a:pt x="364" y="1248"/>
                    </a:lnTo>
                    <a:lnTo>
                      <a:pt x="371" y="1268"/>
                    </a:lnTo>
                    <a:lnTo>
                      <a:pt x="377" y="1289"/>
                    </a:lnTo>
                    <a:lnTo>
                      <a:pt x="382" y="1311"/>
                    </a:lnTo>
                    <a:lnTo>
                      <a:pt x="385" y="1334"/>
                    </a:lnTo>
                    <a:lnTo>
                      <a:pt x="386" y="1358"/>
                    </a:lnTo>
                    <a:lnTo>
                      <a:pt x="386" y="1358"/>
                    </a:lnTo>
                    <a:lnTo>
                      <a:pt x="385" y="1381"/>
                    </a:lnTo>
                    <a:lnTo>
                      <a:pt x="382" y="1404"/>
                    </a:lnTo>
                    <a:lnTo>
                      <a:pt x="377" y="1426"/>
                    </a:lnTo>
                    <a:lnTo>
                      <a:pt x="371" y="1447"/>
                    </a:lnTo>
                    <a:lnTo>
                      <a:pt x="364" y="1467"/>
                    </a:lnTo>
                    <a:lnTo>
                      <a:pt x="353" y="1486"/>
                    </a:lnTo>
                    <a:lnTo>
                      <a:pt x="343" y="1504"/>
                    </a:lnTo>
                    <a:lnTo>
                      <a:pt x="331" y="1519"/>
                    </a:lnTo>
                    <a:lnTo>
                      <a:pt x="319" y="1534"/>
                    </a:lnTo>
                    <a:lnTo>
                      <a:pt x="304" y="1547"/>
                    </a:lnTo>
                    <a:lnTo>
                      <a:pt x="289" y="1559"/>
                    </a:lnTo>
                    <a:lnTo>
                      <a:pt x="272" y="1568"/>
                    </a:lnTo>
                    <a:lnTo>
                      <a:pt x="256" y="1577"/>
                    </a:lnTo>
                    <a:lnTo>
                      <a:pt x="238" y="1582"/>
                    </a:lnTo>
                    <a:lnTo>
                      <a:pt x="220" y="1586"/>
                    </a:lnTo>
                    <a:lnTo>
                      <a:pt x="201" y="1586"/>
                    </a:lnTo>
                    <a:lnTo>
                      <a:pt x="201" y="1586"/>
                    </a:lnTo>
                    <a:lnTo>
                      <a:pt x="184" y="1586"/>
                    </a:lnTo>
                    <a:lnTo>
                      <a:pt x="169" y="1583"/>
                    </a:lnTo>
                    <a:lnTo>
                      <a:pt x="156" y="1579"/>
                    </a:lnTo>
                    <a:lnTo>
                      <a:pt x="142" y="1574"/>
                    </a:lnTo>
                    <a:lnTo>
                      <a:pt x="130" y="1568"/>
                    </a:lnTo>
                    <a:lnTo>
                      <a:pt x="120" y="1561"/>
                    </a:lnTo>
                    <a:lnTo>
                      <a:pt x="111" y="1555"/>
                    </a:lnTo>
                    <a:lnTo>
                      <a:pt x="102" y="1547"/>
                    </a:lnTo>
                    <a:lnTo>
                      <a:pt x="89" y="1532"/>
                    </a:lnTo>
                    <a:lnTo>
                      <a:pt x="80" y="1519"/>
                    </a:lnTo>
                    <a:lnTo>
                      <a:pt x="72" y="1507"/>
                    </a:lnTo>
                    <a:lnTo>
                      <a:pt x="72" y="1507"/>
                    </a:lnTo>
                    <a:lnTo>
                      <a:pt x="63" y="1492"/>
                    </a:lnTo>
                    <a:lnTo>
                      <a:pt x="54" y="1480"/>
                    </a:lnTo>
                    <a:lnTo>
                      <a:pt x="45" y="1473"/>
                    </a:lnTo>
                    <a:lnTo>
                      <a:pt x="35" y="1467"/>
                    </a:lnTo>
                    <a:lnTo>
                      <a:pt x="24" y="1465"/>
                    </a:lnTo>
                    <a:lnTo>
                      <a:pt x="15" y="1467"/>
                    </a:lnTo>
                    <a:lnTo>
                      <a:pt x="8" y="1471"/>
                    </a:lnTo>
                    <a:lnTo>
                      <a:pt x="0" y="1479"/>
                    </a:lnTo>
                    <a:lnTo>
                      <a:pt x="0" y="2374"/>
                    </a:lnTo>
                    <a:lnTo>
                      <a:pt x="1979" y="2374"/>
                    </a:lnTo>
                    <a:lnTo>
                      <a:pt x="1979" y="1519"/>
                    </a:lnTo>
                    <a:lnTo>
                      <a:pt x="1979" y="1519"/>
                    </a:lnTo>
                    <a:lnTo>
                      <a:pt x="1981" y="1507"/>
                    </a:lnTo>
                    <a:lnTo>
                      <a:pt x="1982" y="1497"/>
                    </a:lnTo>
                    <a:lnTo>
                      <a:pt x="1985" y="1488"/>
                    </a:lnTo>
                    <a:lnTo>
                      <a:pt x="1988" y="1482"/>
                    </a:lnTo>
                    <a:lnTo>
                      <a:pt x="1993" y="1476"/>
                    </a:lnTo>
                    <a:lnTo>
                      <a:pt x="1999" y="1471"/>
                    </a:lnTo>
                    <a:lnTo>
                      <a:pt x="2003" y="1468"/>
                    </a:lnTo>
                    <a:lnTo>
                      <a:pt x="2009" y="1467"/>
                    </a:lnTo>
                    <a:lnTo>
                      <a:pt x="2017" y="1467"/>
                    </a:lnTo>
                    <a:lnTo>
                      <a:pt x="2023" y="1467"/>
                    </a:lnTo>
                    <a:lnTo>
                      <a:pt x="2030" y="1470"/>
                    </a:lnTo>
                    <a:lnTo>
                      <a:pt x="2036" y="1474"/>
                    </a:lnTo>
                    <a:lnTo>
                      <a:pt x="2044" y="1480"/>
                    </a:lnTo>
                    <a:lnTo>
                      <a:pt x="2050" y="1488"/>
                    </a:lnTo>
                    <a:lnTo>
                      <a:pt x="2056" y="1497"/>
                    </a:lnTo>
                    <a:lnTo>
                      <a:pt x="2062" y="1507"/>
                    </a:lnTo>
                    <a:lnTo>
                      <a:pt x="2062" y="1507"/>
                    </a:lnTo>
                    <a:lnTo>
                      <a:pt x="2069" y="1519"/>
                    </a:lnTo>
                    <a:lnTo>
                      <a:pt x="2078" y="1532"/>
                    </a:lnTo>
                    <a:lnTo>
                      <a:pt x="2092" y="1547"/>
                    </a:lnTo>
                    <a:lnTo>
                      <a:pt x="2101" y="1555"/>
                    </a:lnTo>
                    <a:lnTo>
                      <a:pt x="2110" y="1562"/>
                    </a:lnTo>
                    <a:lnTo>
                      <a:pt x="2121" y="1568"/>
                    </a:lnTo>
                    <a:lnTo>
                      <a:pt x="2132" y="1574"/>
                    </a:lnTo>
                    <a:lnTo>
                      <a:pt x="2145" y="1580"/>
                    </a:lnTo>
                    <a:lnTo>
                      <a:pt x="2159" y="1583"/>
                    </a:lnTo>
                    <a:lnTo>
                      <a:pt x="2174" y="1586"/>
                    </a:lnTo>
                    <a:lnTo>
                      <a:pt x="2190" y="1588"/>
                    </a:lnTo>
                    <a:lnTo>
                      <a:pt x="2190" y="1588"/>
                    </a:lnTo>
                    <a:lnTo>
                      <a:pt x="2210" y="1586"/>
                    </a:lnTo>
                    <a:lnTo>
                      <a:pt x="2228" y="1583"/>
                    </a:lnTo>
                    <a:lnTo>
                      <a:pt x="2246" y="1577"/>
                    </a:lnTo>
                    <a:lnTo>
                      <a:pt x="2262" y="1570"/>
                    </a:lnTo>
                    <a:lnTo>
                      <a:pt x="2278" y="1559"/>
                    </a:lnTo>
                    <a:lnTo>
                      <a:pt x="2293" y="1547"/>
                    </a:lnTo>
                    <a:lnTo>
                      <a:pt x="2308" y="1535"/>
                    </a:lnTo>
                    <a:lnTo>
                      <a:pt x="2322" y="1520"/>
                    </a:lnTo>
                    <a:lnTo>
                      <a:pt x="2332" y="1504"/>
                    </a:lnTo>
                    <a:lnTo>
                      <a:pt x="2344" y="1486"/>
                    </a:lnTo>
                    <a:lnTo>
                      <a:pt x="2353" y="1467"/>
                    </a:lnTo>
                    <a:lnTo>
                      <a:pt x="2361" y="1447"/>
                    </a:lnTo>
                    <a:lnTo>
                      <a:pt x="2367" y="1426"/>
                    </a:lnTo>
                    <a:lnTo>
                      <a:pt x="2371" y="1404"/>
                    </a:lnTo>
                    <a:lnTo>
                      <a:pt x="2374" y="1381"/>
                    </a:lnTo>
                    <a:lnTo>
                      <a:pt x="2376" y="1358"/>
                    </a:lnTo>
                    <a:lnTo>
                      <a:pt x="2376" y="1358"/>
                    </a:lnTo>
                    <a:lnTo>
                      <a:pt x="2374" y="1335"/>
                    </a:lnTo>
                    <a:lnTo>
                      <a:pt x="2371" y="1311"/>
                    </a:lnTo>
                    <a:lnTo>
                      <a:pt x="2367" y="1290"/>
                    </a:lnTo>
                    <a:lnTo>
                      <a:pt x="2361" y="1269"/>
                    </a:lnTo>
                    <a:lnTo>
                      <a:pt x="2353" y="1248"/>
                    </a:lnTo>
                    <a:lnTo>
                      <a:pt x="2344" y="1229"/>
                    </a:lnTo>
                    <a:lnTo>
                      <a:pt x="2332" y="1213"/>
                    </a:lnTo>
                    <a:lnTo>
                      <a:pt x="2322" y="1196"/>
                    </a:lnTo>
                    <a:lnTo>
                      <a:pt x="2308" y="1181"/>
                    </a:lnTo>
                    <a:lnTo>
                      <a:pt x="2293" y="1168"/>
                    </a:lnTo>
                    <a:lnTo>
                      <a:pt x="2278" y="1156"/>
                    </a:lnTo>
                    <a:lnTo>
                      <a:pt x="2262" y="1147"/>
                    </a:lnTo>
                    <a:lnTo>
                      <a:pt x="2246" y="1139"/>
                    </a:lnTo>
                    <a:lnTo>
                      <a:pt x="2228" y="1133"/>
                    </a:lnTo>
                    <a:lnTo>
                      <a:pt x="2210" y="1130"/>
                    </a:lnTo>
                    <a:lnTo>
                      <a:pt x="2190" y="1129"/>
                    </a:lnTo>
                    <a:lnTo>
                      <a:pt x="2190" y="1129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lIns="36000" tIns="324000"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7" name="Freeform 8"/>
              <p:cNvSpPr>
                <a:spLocks/>
              </p:cNvSpPr>
              <p:nvPr/>
            </p:nvSpPr>
            <p:spPr bwMode="auto">
              <a:xfrm>
                <a:off x="5469032" y="1814513"/>
                <a:ext cx="1909668" cy="1882775"/>
              </a:xfrm>
              <a:custGeom>
                <a:avLst/>
                <a:gdLst>
                  <a:gd name="T0" fmla="*/ 2222 w 2377"/>
                  <a:gd name="T1" fmla="*/ 795 h 2371"/>
                  <a:gd name="T2" fmla="*/ 2275 w 2377"/>
                  <a:gd name="T3" fmla="*/ 827 h 2371"/>
                  <a:gd name="T4" fmla="*/ 2314 w 2377"/>
                  <a:gd name="T5" fmla="*/ 882 h 2371"/>
                  <a:gd name="T6" fmla="*/ 2362 w 2377"/>
                  <a:gd name="T7" fmla="*/ 907 h 2371"/>
                  <a:gd name="T8" fmla="*/ 395 w 2377"/>
                  <a:gd name="T9" fmla="*/ 855 h 2371"/>
                  <a:gd name="T10" fmla="*/ 386 w 2377"/>
                  <a:gd name="T11" fmla="*/ 892 h 2371"/>
                  <a:gd name="T12" fmla="*/ 358 w 2377"/>
                  <a:gd name="T13" fmla="*/ 907 h 2371"/>
                  <a:gd name="T14" fmla="*/ 325 w 2377"/>
                  <a:gd name="T15" fmla="*/ 886 h 2371"/>
                  <a:gd name="T16" fmla="*/ 296 w 2377"/>
                  <a:gd name="T17" fmla="*/ 842 h 2371"/>
                  <a:gd name="T18" fmla="*/ 242 w 2377"/>
                  <a:gd name="T19" fmla="*/ 800 h 2371"/>
                  <a:gd name="T20" fmla="*/ 184 w 2377"/>
                  <a:gd name="T21" fmla="*/ 786 h 2371"/>
                  <a:gd name="T22" fmla="*/ 96 w 2377"/>
                  <a:gd name="T23" fmla="*/ 815 h 2371"/>
                  <a:gd name="T24" fmla="*/ 32 w 2377"/>
                  <a:gd name="T25" fmla="*/ 888 h 2371"/>
                  <a:gd name="T26" fmla="*/ 0 w 2377"/>
                  <a:gd name="T27" fmla="*/ 993 h 2371"/>
                  <a:gd name="T28" fmla="*/ 8 w 2377"/>
                  <a:gd name="T29" fmla="*/ 1084 h 2371"/>
                  <a:gd name="T30" fmla="*/ 54 w 2377"/>
                  <a:gd name="T31" fmla="*/ 1178 h 2371"/>
                  <a:gd name="T32" fmla="*/ 129 w 2377"/>
                  <a:gd name="T33" fmla="*/ 1235 h 2371"/>
                  <a:gd name="T34" fmla="*/ 201 w 2377"/>
                  <a:gd name="T35" fmla="*/ 1245 h 2371"/>
                  <a:gd name="T36" fmla="*/ 265 w 2377"/>
                  <a:gd name="T37" fmla="*/ 1220 h 2371"/>
                  <a:gd name="T38" fmla="*/ 313 w 2377"/>
                  <a:gd name="T39" fmla="*/ 1164 h 2371"/>
                  <a:gd name="T40" fmla="*/ 338 w 2377"/>
                  <a:gd name="T41" fmla="*/ 1133 h 2371"/>
                  <a:gd name="T42" fmla="*/ 371 w 2377"/>
                  <a:gd name="T43" fmla="*/ 1126 h 2371"/>
                  <a:gd name="T44" fmla="*/ 392 w 2377"/>
                  <a:gd name="T45" fmla="*/ 1155 h 2371"/>
                  <a:gd name="T46" fmla="*/ 1256 w 2377"/>
                  <a:gd name="T47" fmla="*/ 1976 h 2371"/>
                  <a:gd name="T48" fmla="*/ 1298 w 2377"/>
                  <a:gd name="T49" fmla="*/ 1990 h 2371"/>
                  <a:gd name="T50" fmla="*/ 1305 w 2377"/>
                  <a:gd name="T51" fmla="*/ 2020 h 2371"/>
                  <a:gd name="T52" fmla="*/ 1275 w 2377"/>
                  <a:gd name="T53" fmla="*/ 2052 h 2371"/>
                  <a:gd name="T54" fmla="*/ 1225 w 2377"/>
                  <a:gd name="T55" fmla="*/ 2088 h 2371"/>
                  <a:gd name="T56" fmla="*/ 1193 w 2377"/>
                  <a:gd name="T57" fmla="*/ 2141 h 2371"/>
                  <a:gd name="T58" fmla="*/ 1186 w 2377"/>
                  <a:gd name="T59" fmla="*/ 2206 h 2371"/>
                  <a:gd name="T60" fmla="*/ 1225 w 2377"/>
                  <a:gd name="T61" fmla="*/ 2290 h 2371"/>
                  <a:gd name="T62" fmla="*/ 1305 w 2377"/>
                  <a:gd name="T63" fmla="*/ 2348 h 2371"/>
                  <a:gd name="T64" fmla="*/ 1414 w 2377"/>
                  <a:gd name="T65" fmla="*/ 2371 h 2371"/>
                  <a:gd name="T66" fmla="*/ 1504 w 2377"/>
                  <a:gd name="T67" fmla="*/ 2357 h 2371"/>
                  <a:gd name="T68" fmla="*/ 1591 w 2377"/>
                  <a:gd name="T69" fmla="*/ 2304 h 2371"/>
                  <a:gd name="T70" fmla="*/ 1639 w 2377"/>
                  <a:gd name="T71" fmla="*/ 2224 h 2371"/>
                  <a:gd name="T72" fmla="*/ 1640 w 2377"/>
                  <a:gd name="T73" fmla="*/ 2156 h 2371"/>
                  <a:gd name="T74" fmla="*/ 1612 w 2377"/>
                  <a:gd name="T75" fmla="*/ 2097 h 2371"/>
                  <a:gd name="T76" fmla="*/ 1564 w 2377"/>
                  <a:gd name="T77" fmla="*/ 2057 h 2371"/>
                  <a:gd name="T78" fmla="*/ 1526 w 2377"/>
                  <a:gd name="T79" fmla="*/ 2026 h 2371"/>
                  <a:gd name="T80" fmla="*/ 1526 w 2377"/>
                  <a:gd name="T81" fmla="*/ 1994 h 2371"/>
                  <a:gd name="T82" fmla="*/ 1564 w 2377"/>
                  <a:gd name="T83" fmla="*/ 1976 h 2371"/>
                  <a:gd name="T84" fmla="*/ 2370 w 2377"/>
                  <a:gd name="T85" fmla="*/ 1130 h 2371"/>
                  <a:gd name="T86" fmla="*/ 2323 w 2377"/>
                  <a:gd name="T87" fmla="*/ 1139 h 2371"/>
                  <a:gd name="T88" fmla="*/ 2289 w 2377"/>
                  <a:gd name="T89" fmla="*/ 1191 h 2371"/>
                  <a:gd name="T90" fmla="*/ 2235 w 2377"/>
                  <a:gd name="T91" fmla="*/ 1233 h 2371"/>
                  <a:gd name="T92" fmla="*/ 2177 w 2377"/>
                  <a:gd name="T93" fmla="*/ 1245 h 2371"/>
                  <a:gd name="T94" fmla="*/ 2089 w 2377"/>
                  <a:gd name="T95" fmla="*/ 1218 h 2371"/>
                  <a:gd name="T96" fmla="*/ 2024 w 2377"/>
                  <a:gd name="T97" fmla="*/ 1145 h 2371"/>
                  <a:gd name="T98" fmla="*/ 1993 w 2377"/>
                  <a:gd name="T99" fmla="*/ 1040 h 2371"/>
                  <a:gd name="T100" fmla="*/ 2000 w 2377"/>
                  <a:gd name="T101" fmla="*/ 948 h 2371"/>
                  <a:gd name="T102" fmla="*/ 2047 w 2377"/>
                  <a:gd name="T103" fmla="*/ 855 h 2371"/>
                  <a:gd name="T104" fmla="*/ 2121 w 2377"/>
                  <a:gd name="T105" fmla="*/ 797 h 2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377" h="2371">
                    <a:moveTo>
                      <a:pt x="2177" y="788"/>
                    </a:moveTo>
                    <a:lnTo>
                      <a:pt x="2177" y="788"/>
                    </a:lnTo>
                    <a:lnTo>
                      <a:pt x="2193" y="788"/>
                    </a:lnTo>
                    <a:lnTo>
                      <a:pt x="2208" y="791"/>
                    </a:lnTo>
                    <a:lnTo>
                      <a:pt x="2222" y="795"/>
                    </a:lnTo>
                    <a:lnTo>
                      <a:pt x="2235" y="800"/>
                    </a:lnTo>
                    <a:lnTo>
                      <a:pt x="2247" y="806"/>
                    </a:lnTo>
                    <a:lnTo>
                      <a:pt x="2257" y="813"/>
                    </a:lnTo>
                    <a:lnTo>
                      <a:pt x="2266" y="819"/>
                    </a:lnTo>
                    <a:lnTo>
                      <a:pt x="2275" y="827"/>
                    </a:lnTo>
                    <a:lnTo>
                      <a:pt x="2289" y="842"/>
                    </a:lnTo>
                    <a:lnTo>
                      <a:pt x="2298" y="855"/>
                    </a:lnTo>
                    <a:lnTo>
                      <a:pt x="2305" y="867"/>
                    </a:lnTo>
                    <a:lnTo>
                      <a:pt x="2305" y="867"/>
                    </a:lnTo>
                    <a:lnTo>
                      <a:pt x="2314" y="882"/>
                    </a:lnTo>
                    <a:lnTo>
                      <a:pt x="2323" y="894"/>
                    </a:lnTo>
                    <a:lnTo>
                      <a:pt x="2334" y="901"/>
                    </a:lnTo>
                    <a:lnTo>
                      <a:pt x="2343" y="907"/>
                    </a:lnTo>
                    <a:lnTo>
                      <a:pt x="2353" y="909"/>
                    </a:lnTo>
                    <a:lnTo>
                      <a:pt x="2362" y="907"/>
                    </a:lnTo>
                    <a:lnTo>
                      <a:pt x="2370" y="903"/>
                    </a:lnTo>
                    <a:lnTo>
                      <a:pt x="2377" y="895"/>
                    </a:lnTo>
                    <a:lnTo>
                      <a:pt x="2377" y="0"/>
                    </a:lnTo>
                    <a:lnTo>
                      <a:pt x="395" y="0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3" y="867"/>
                    </a:lnTo>
                    <a:lnTo>
                      <a:pt x="392" y="877"/>
                    </a:lnTo>
                    <a:lnTo>
                      <a:pt x="389" y="886"/>
                    </a:lnTo>
                    <a:lnTo>
                      <a:pt x="386" y="892"/>
                    </a:lnTo>
                    <a:lnTo>
                      <a:pt x="382" y="898"/>
                    </a:lnTo>
                    <a:lnTo>
                      <a:pt x="377" y="903"/>
                    </a:lnTo>
                    <a:lnTo>
                      <a:pt x="371" y="906"/>
                    </a:lnTo>
                    <a:lnTo>
                      <a:pt x="365" y="907"/>
                    </a:lnTo>
                    <a:lnTo>
                      <a:pt x="358" y="907"/>
                    </a:lnTo>
                    <a:lnTo>
                      <a:pt x="352" y="907"/>
                    </a:lnTo>
                    <a:lnTo>
                      <a:pt x="344" y="904"/>
                    </a:lnTo>
                    <a:lnTo>
                      <a:pt x="338" y="900"/>
                    </a:lnTo>
                    <a:lnTo>
                      <a:pt x="331" y="894"/>
                    </a:lnTo>
                    <a:lnTo>
                      <a:pt x="325" y="886"/>
                    </a:lnTo>
                    <a:lnTo>
                      <a:pt x="319" y="877"/>
                    </a:lnTo>
                    <a:lnTo>
                      <a:pt x="313" y="867"/>
                    </a:lnTo>
                    <a:lnTo>
                      <a:pt x="313" y="867"/>
                    </a:lnTo>
                    <a:lnTo>
                      <a:pt x="305" y="855"/>
                    </a:lnTo>
                    <a:lnTo>
                      <a:pt x="296" y="842"/>
                    </a:lnTo>
                    <a:lnTo>
                      <a:pt x="283" y="827"/>
                    </a:lnTo>
                    <a:lnTo>
                      <a:pt x="274" y="819"/>
                    </a:lnTo>
                    <a:lnTo>
                      <a:pt x="265" y="812"/>
                    </a:lnTo>
                    <a:lnTo>
                      <a:pt x="254" y="806"/>
                    </a:lnTo>
                    <a:lnTo>
                      <a:pt x="242" y="800"/>
                    </a:lnTo>
                    <a:lnTo>
                      <a:pt x="229" y="794"/>
                    </a:lnTo>
                    <a:lnTo>
                      <a:pt x="216" y="791"/>
                    </a:lnTo>
                    <a:lnTo>
                      <a:pt x="201" y="788"/>
                    </a:lnTo>
                    <a:lnTo>
                      <a:pt x="184" y="786"/>
                    </a:lnTo>
                    <a:lnTo>
                      <a:pt x="184" y="786"/>
                    </a:lnTo>
                    <a:lnTo>
                      <a:pt x="165" y="788"/>
                    </a:lnTo>
                    <a:lnTo>
                      <a:pt x="147" y="791"/>
                    </a:lnTo>
                    <a:lnTo>
                      <a:pt x="129" y="797"/>
                    </a:lnTo>
                    <a:lnTo>
                      <a:pt x="112" y="804"/>
                    </a:lnTo>
                    <a:lnTo>
                      <a:pt x="96" y="815"/>
                    </a:lnTo>
                    <a:lnTo>
                      <a:pt x="81" y="825"/>
                    </a:lnTo>
                    <a:lnTo>
                      <a:pt x="66" y="839"/>
                    </a:lnTo>
                    <a:lnTo>
                      <a:pt x="54" y="854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1" y="907"/>
                    </a:lnTo>
                    <a:lnTo>
                      <a:pt x="14" y="927"/>
                    </a:lnTo>
                    <a:lnTo>
                      <a:pt x="8" y="948"/>
                    </a:lnTo>
                    <a:lnTo>
                      <a:pt x="3" y="970"/>
                    </a:lnTo>
                    <a:lnTo>
                      <a:pt x="0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0" y="1039"/>
                    </a:lnTo>
                    <a:lnTo>
                      <a:pt x="3" y="1063"/>
                    </a:lnTo>
                    <a:lnTo>
                      <a:pt x="8" y="1084"/>
                    </a:lnTo>
                    <a:lnTo>
                      <a:pt x="14" y="1105"/>
                    </a:lnTo>
                    <a:lnTo>
                      <a:pt x="21" y="1126"/>
                    </a:lnTo>
                    <a:lnTo>
                      <a:pt x="32" y="1145"/>
                    </a:lnTo>
                    <a:lnTo>
                      <a:pt x="42" y="1161"/>
                    </a:lnTo>
                    <a:lnTo>
                      <a:pt x="54" y="1178"/>
                    </a:lnTo>
                    <a:lnTo>
                      <a:pt x="66" y="1193"/>
                    </a:lnTo>
                    <a:lnTo>
                      <a:pt x="81" y="1206"/>
                    </a:lnTo>
                    <a:lnTo>
                      <a:pt x="96" y="1218"/>
                    </a:lnTo>
                    <a:lnTo>
                      <a:pt x="112" y="1227"/>
                    </a:lnTo>
                    <a:lnTo>
                      <a:pt x="129" y="1235"/>
                    </a:lnTo>
                    <a:lnTo>
                      <a:pt x="147" y="1241"/>
                    </a:lnTo>
                    <a:lnTo>
                      <a:pt x="165" y="1244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6" y="1242"/>
                    </a:lnTo>
                    <a:lnTo>
                      <a:pt x="229" y="1238"/>
                    </a:lnTo>
                    <a:lnTo>
                      <a:pt x="242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4" y="1212"/>
                    </a:lnTo>
                    <a:lnTo>
                      <a:pt x="283" y="1205"/>
                    </a:lnTo>
                    <a:lnTo>
                      <a:pt x="296" y="1190"/>
                    </a:lnTo>
                    <a:lnTo>
                      <a:pt x="305" y="1178"/>
                    </a:lnTo>
                    <a:lnTo>
                      <a:pt x="313" y="1164"/>
                    </a:lnTo>
                    <a:lnTo>
                      <a:pt x="313" y="1164"/>
                    </a:lnTo>
                    <a:lnTo>
                      <a:pt x="319" y="1155"/>
                    </a:lnTo>
                    <a:lnTo>
                      <a:pt x="325" y="1147"/>
                    </a:lnTo>
                    <a:lnTo>
                      <a:pt x="331" y="1139"/>
                    </a:lnTo>
                    <a:lnTo>
                      <a:pt x="338" y="1133"/>
                    </a:lnTo>
                    <a:lnTo>
                      <a:pt x="344" y="1129"/>
                    </a:lnTo>
                    <a:lnTo>
                      <a:pt x="352" y="1126"/>
                    </a:lnTo>
                    <a:lnTo>
                      <a:pt x="358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2" y="1133"/>
                    </a:lnTo>
                    <a:lnTo>
                      <a:pt x="386" y="1139"/>
                    </a:lnTo>
                    <a:lnTo>
                      <a:pt x="389" y="1147"/>
                    </a:lnTo>
                    <a:lnTo>
                      <a:pt x="392" y="1155"/>
                    </a:lnTo>
                    <a:lnTo>
                      <a:pt x="393" y="1166"/>
                    </a:lnTo>
                    <a:lnTo>
                      <a:pt x="395" y="1176"/>
                    </a:lnTo>
                    <a:lnTo>
                      <a:pt x="395" y="1979"/>
                    </a:lnTo>
                    <a:lnTo>
                      <a:pt x="1256" y="1976"/>
                    </a:lnTo>
                    <a:lnTo>
                      <a:pt x="1256" y="1976"/>
                    </a:lnTo>
                    <a:lnTo>
                      <a:pt x="1266" y="1978"/>
                    </a:lnTo>
                    <a:lnTo>
                      <a:pt x="1277" y="1979"/>
                    </a:lnTo>
                    <a:lnTo>
                      <a:pt x="1286" y="1982"/>
                    </a:lnTo>
                    <a:lnTo>
                      <a:pt x="1292" y="1985"/>
                    </a:lnTo>
                    <a:lnTo>
                      <a:pt x="1298" y="1990"/>
                    </a:lnTo>
                    <a:lnTo>
                      <a:pt x="1302" y="1996"/>
                    </a:lnTo>
                    <a:lnTo>
                      <a:pt x="1305" y="2000"/>
                    </a:lnTo>
                    <a:lnTo>
                      <a:pt x="1307" y="2006"/>
                    </a:lnTo>
                    <a:lnTo>
                      <a:pt x="1307" y="2014"/>
                    </a:lnTo>
                    <a:lnTo>
                      <a:pt x="1305" y="2020"/>
                    </a:lnTo>
                    <a:lnTo>
                      <a:pt x="1302" y="2027"/>
                    </a:lnTo>
                    <a:lnTo>
                      <a:pt x="1298" y="2033"/>
                    </a:lnTo>
                    <a:lnTo>
                      <a:pt x="1292" y="2040"/>
                    </a:lnTo>
                    <a:lnTo>
                      <a:pt x="1284" y="2046"/>
                    </a:lnTo>
                    <a:lnTo>
                      <a:pt x="1275" y="2052"/>
                    </a:lnTo>
                    <a:lnTo>
                      <a:pt x="1265" y="2057"/>
                    </a:lnTo>
                    <a:lnTo>
                      <a:pt x="1265" y="2057"/>
                    </a:lnTo>
                    <a:lnTo>
                      <a:pt x="1253" y="2064"/>
                    </a:lnTo>
                    <a:lnTo>
                      <a:pt x="1239" y="2075"/>
                    </a:lnTo>
                    <a:lnTo>
                      <a:pt x="1225" y="2088"/>
                    </a:lnTo>
                    <a:lnTo>
                      <a:pt x="1217" y="2097"/>
                    </a:lnTo>
                    <a:lnTo>
                      <a:pt x="1211" y="2106"/>
                    </a:lnTo>
                    <a:lnTo>
                      <a:pt x="1204" y="2117"/>
                    </a:lnTo>
                    <a:lnTo>
                      <a:pt x="1198" y="2129"/>
                    </a:lnTo>
                    <a:lnTo>
                      <a:pt x="1193" y="2141"/>
                    </a:lnTo>
                    <a:lnTo>
                      <a:pt x="1189" y="2156"/>
                    </a:lnTo>
                    <a:lnTo>
                      <a:pt x="1186" y="2171"/>
                    </a:lnTo>
                    <a:lnTo>
                      <a:pt x="1186" y="2187"/>
                    </a:lnTo>
                    <a:lnTo>
                      <a:pt x="1186" y="2187"/>
                    </a:lnTo>
                    <a:lnTo>
                      <a:pt x="1186" y="2206"/>
                    </a:lnTo>
                    <a:lnTo>
                      <a:pt x="1190" y="2224"/>
                    </a:lnTo>
                    <a:lnTo>
                      <a:pt x="1196" y="2242"/>
                    </a:lnTo>
                    <a:lnTo>
                      <a:pt x="1204" y="2259"/>
                    </a:lnTo>
                    <a:lnTo>
                      <a:pt x="1213" y="2275"/>
                    </a:lnTo>
                    <a:lnTo>
                      <a:pt x="1225" y="2290"/>
                    </a:lnTo>
                    <a:lnTo>
                      <a:pt x="1238" y="2304"/>
                    </a:lnTo>
                    <a:lnTo>
                      <a:pt x="1253" y="2317"/>
                    </a:lnTo>
                    <a:lnTo>
                      <a:pt x="1268" y="2329"/>
                    </a:lnTo>
                    <a:lnTo>
                      <a:pt x="1286" y="2339"/>
                    </a:lnTo>
                    <a:lnTo>
                      <a:pt x="1305" y="2348"/>
                    </a:lnTo>
                    <a:lnTo>
                      <a:pt x="1325" y="2357"/>
                    </a:lnTo>
                    <a:lnTo>
                      <a:pt x="1346" y="2363"/>
                    </a:lnTo>
                    <a:lnTo>
                      <a:pt x="1368" y="2368"/>
                    </a:lnTo>
                    <a:lnTo>
                      <a:pt x="1390" y="2371"/>
                    </a:lnTo>
                    <a:lnTo>
                      <a:pt x="1414" y="2371"/>
                    </a:lnTo>
                    <a:lnTo>
                      <a:pt x="1414" y="2371"/>
                    </a:lnTo>
                    <a:lnTo>
                      <a:pt x="1438" y="2371"/>
                    </a:lnTo>
                    <a:lnTo>
                      <a:pt x="1461" y="2368"/>
                    </a:lnTo>
                    <a:lnTo>
                      <a:pt x="1483" y="2363"/>
                    </a:lnTo>
                    <a:lnTo>
                      <a:pt x="1504" y="2357"/>
                    </a:lnTo>
                    <a:lnTo>
                      <a:pt x="1523" y="2348"/>
                    </a:lnTo>
                    <a:lnTo>
                      <a:pt x="1543" y="2339"/>
                    </a:lnTo>
                    <a:lnTo>
                      <a:pt x="1561" y="2329"/>
                    </a:lnTo>
                    <a:lnTo>
                      <a:pt x="1577" y="2317"/>
                    </a:lnTo>
                    <a:lnTo>
                      <a:pt x="1591" y="2304"/>
                    </a:lnTo>
                    <a:lnTo>
                      <a:pt x="1604" y="2290"/>
                    </a:lnTo>
                    <a:lnTo>
                      <a:pt x="1616" y="2275"/>
                    </a:lnTo>
                    <a:lnTo>
                      <a:pt x="1625" y="2259"/>
                    </a:lnTo>
                    <a:lnTo>
                      <a:pt x="1634" y="2242"/>
                    </a:lnTo>
                    <a:lnTo>
                      <a:pt x="1639" y="2224"/>
                    </a:lnTo>
                    <a:lnTo>
                      <a:pt x="1643" y="2206"/>
                    </a:lnTo>
                    <a:lnTo>
                      <a:pt x="1645" y="2187"/>
                    </a:lnTo>
                    <a:lnTo>
                      <a:pt x="1645" y="2187"/>
                    </a:lnTo>
                    <a:lnTo>
                      <a:pt x="1643" y="2171"/>
                    </a:lnTo>
                    <a:lnTo>
                      <a:pt x="1640" y="2156"/>
                    </a:lnTo>
                    <a:lnTo>
                      <a:pt x="1637" y="2141"/>
                    </a:lnTo>
                    <a:lnTo>
                      <a:pt x="1631" y="2129"/>
                    </a:lnTo>
                    <a:lnTo>
                      <a:pt x="1625" y="2117"/>
                    </a:lnTo>
                    <a:lnTo>
                      <a:pt x="1619" y="2106"/>
                    </a:lnTo>
                    <a:lnTo>
                      <a:pt x="1612" y="2097"/>
                    </a:lnTo>
                    <a:lnTo>
                      <a:pt x="1604" y="2088"/>
                    </a:lnTo>
                    <a:lnTo>
                      <a:pt x="1589" y="2075"/>
                    </a:lnTo>
                    <a:lnTo>
                      <a:pt x="1576" y="2064"/>
                    </a:lnTo>
                    <a:lnTo>
                      <a:pt x="1564" y="2057"/>
                    </a:lnTo>
                    <a:lnTo>
                      <a:pt x="1564" y="2057"/>
                    </a:lnTo>
                    <a:lnTo>
                      <a:pt x="1553" y="2052"/>
                    </a:lnTo>
                    <a:lnTo>
                      <a:pt x="1544" y="2046"/>
                    </a:lnTo>
                    <a:lnTo>
                      <a:pt x="1537" y="2039"/>
                    </a:lnTo>
                    <a:lnTo>
                      <a:pt x="1531" y="2033"/>
                    </a:lnTo>
                    <a:lnTo>
                      <a:pt x="1526" y="2026"/>
                    </a:lnTo>
                    <a:lnTo>
                      <a:pt x="1523" y="2020"/>
                    </a:lnTo>
                    <a:lnTo>
                      <a:pt x="1522" y="2012"/>
                    </a:lnTo>
                    <a:lnTo>
                      <a:pt x="1522" y="2006"/>
                    </a:lnTo>
                    <a:lnTo>
                      <a:pt x="1523" y="2000"/>
                    </a:lnTo>
                    <a:lnTo>
                      <a:pt x="1526" y="1994"/>
                    </a:lnTo>
                    <a:lnTo>
                      <a:pt x="1531" y="1990"/>
                    </a:lnTo>
                    <a:lnTo>
                      <a:pt x="1537" y="1985"/>
                    </a:lnTo>
                    <a:lnTo>
                      <a:pt x="1544" y="1981"/>
                    </a:lnTo>
                    <a:lnTo>
                      <a:pt x="1553" y="1978"/>
                    </a:lnTo>
                    <a:lnTo>
                      <a:pt x="1564" y="1976"/>
                    </a:lnTo>
                    <a:lnTo>
                      <a:pt x="1576" y="1976"/>
                    </a:lnTo>
                    <a:lnTo>
                      <a:pt x="2377" y="1976"/>
                    </a:lnTo>
                    <a:lnTo>
                      <a:pt x="2377" y="1138"/>
                    </a:lnTo>
                    <a:lnTo>
                      <a:pt x="2377" y="1138"/>
                    </a:lnTo>
                    <a:lnTo>
                      <a:pt x="2370" y="1130"/>
                    </a:lnTo>
                    <a:lnTo>
                      <a:pt x="2362" y="1126"/>
                    </a:lnTo>
                    <a:lnTo>
                      <a:pt x="2353" y="1124"/>
                    </a:lnTo>
                    <a:lnTo>
                      <a:pt x="2343" y="1127"/>
                    </a:lnTo>
                    <a:lnTo>
                      <a:pt x="2334" y="1132"/>
                    </a:lnTo>
                    <a:lnTo>
                      <a:pt x="2323" y="1139"/>
                    </a:lnTo>
                    <a:lnTo>
                      <a:pt x="2314" y="1151"/>
                    </a:lnTo>
                    <a:lnTo>
                      <a:pt x="2305" y="1166"/>
                    </a:lnTo>
                    <a:lnTo>
                      <a:pt x="2305" y="1166"/>
                    </a:lnTo>
                    <a:lnTo>
                      <a:pt x="2298" y="1178"/>
                    </a:lnTo>
                    <a:lnTo>
                      <a:pt x="2289" y="1191"/>
                    </a:lnTo>
                    <a:lnTo>
                      <a:pt x="2275" y="1206"/>
                    </a:lnTo>
                    <a:lnTo>
                      <a:pt x="2266" y="1214"/>
                    </a:lnTo>
                    <a:lnTo>
                      <a:pt x="2257" y="1220"/>
                    </a:lnTo>
                    <a:lnTo>
                      <a:pt x="2247" y="1227"/>
                    </a:lnTo>
                    <a:lnTo>
                      <a:pt x="2235" y="1233"/>
                    </a:lnTo>
                    <a:lnTo>
                      <a:pt x="2222" y="1239"/>
                    </a:lnTo>
                    <a:lnTo>
                      <a:pt x="2208" y="1242"/>
                    </a:lnTo>
                    <a:lnTo>
                      <a:pt x="2193" y="1245"/>
                    </a:lnTo>
                    <a:lnTo>
                      <a:pt x="2177" y="1245"/>
                    </a:lnTo>
                    <a:lnTo>
                      <a:pt x="2177" y="1245"/>
                    </a:lnTo>
                    <a:lnTo>
                      <a:pt x="2157" y="1245"/>
                    </a:lnTo>
                    <a:lnTo>
                      <a:pt x="2139" y="1241"/>
                    </a:lnTo>
                    <a:lnTo>
                      <a:pt x="2121" y="1236"/>
                    </a:lnTo>
                    <a:lnTo>
                      <a:pt x="2105" y="1227"/>
                    </a:lnTo>
                    <a:lnTo>
                      <a:pt x="2089" y="1218"/>
                    </a:lnTo>
                    <a:lnTo>
                      <a:pt x="2074" y="1206"/>
                    </a:lnTo>
                    <a:lnTo>
                      <a:pt x="2060" y="1193"/>
                    </a:lnTo>
                    <a:lnTo>
                      <a:pt x="2047" y="1179"/>
                    </a:lnTo>
                    <a:lnTo>
                      <a:pt x="2035" y="1163"/>
                    </a:lnTo>
                    <a:lnTo>
                      <a:pt x="2024" y="1145"/>
                    </a:lnTo>
                    <a:lnTo>
                      <a:pt x="2015" y="1126"/>
                    </a:lnTo>
                    <a:lnTo>
                      <a:pt x="2006" y="1106"/>
                    </a:lnTo>
                    <a:lnTo>
                      <a:pt x="2000" y="1085"/>
                    </a:lnTo>
                    <a:lnTo>
                      <a:pt x="1996" y="1063"/>
                    </a:lnTo>
                    <a:lnTo>
                      <a:pt x="1993" y="1040"/>
                    </a:lnTo>
                    <a:lnTo>
                      <a:pt x="1993" y="1016"/>
                    </a:lnTo>
                    <a:lnTo>
                      <a:pt x="1993" y="1016"/>
                    </a:lnTo>
                    <a:lnTo>
                      <a:pt x="1993" y="993"/>
                    </a:lnTo>
                    <a:lnTo>
                      <a:pt x="1996" y="970"/>
                    </a:lnTo>
                    <a:lnTo>
                      <a:pt x="2000" y="948"/>
                    </a:lnTo>
                    <a:lnTo>
                      <a:pt x="2006" y="927"/>
                    </a:lnTo>
                    <a:lnTo>
                      <a:pt x="2015" y="907"/>
                    </a:lnTo>
                    <a:lnTo>
                      <a:pt x="2024" y="888"/>
                    </a:lnTo>
                    <a:lnTo>
                      <a:pt x="2035" y="870"/>
                    </a:lnTo>
                    <a:lnTo>
                      <a:pt x="2047" y="855"/>
                    </a:lnTo>
                    <a:lnTo>
                      <a:pt x="2060" y="840"/>
                    </a:lnTo>
                    <a:lnTo>
                      <a:pt x="2074" y="827"/>
                    </a:lnTo>
                    <a:lnTo>
                      <a:pt x="2089" y="815"/>
                    </a:lnTo>
                    <a:lnTo>
                      <a:pt x="2105" y="806"/>
                    </a:lnTo>
                    <a:lnTo>
                      <a:pt x="2121" y="797"/>
                    </a:lnTo>
                    <a:lnTo>
                      <a:pt x="2139" y="792"/>
                    </a:lnTo>
                    <a:lnTo>
                      <a:pt x="2157" y="788"/>
                    </a:lnTo>
                    <a:lnTo>
                      <a:pt x="2177" y="788"/>
                    </a:lnTo>
                    <a:lnTo>
                      <a:pt x="2177" y="788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 eaLnBrk="1" hangingPunct="1">
                  <a:defRPr/>
                </a:pPr>
                <a:r>
                  <a:rPr lang="en-GB" sz="2400" dirty="0" smtClean="0">
                    <a:solidFill>
                      <a:srgbClr val="92D050"/>
                    </a:solidFill>
                    <a:cs typeface="Arial" charset="0"/>
                  </a:rPr>
                  <a:t>ecosystems</a:t>
                </a:r>
                <a:endParaRPr lang="en-GB" dirty="0">
                  <a:solidFill>
                    <a:srgbClr val="92D050"/>
                  </a:solidFill>
                  <a:cs typeface="Arial" charset="0"/>
                </a:endParaRPr>
              </a:p>
            </p:txBody>
          </p:sp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4051274" y="1814513"/>
                <a:ext cx="1755801" cy="1885950"/>
              </a:xfrm>
              <a:custGeom>
                <a:avLst/>
                <a:gdLst>
                  <a:gd name="T0" fmla="*/ 1797 w 1976"/>
                  <a:gd name="T1" fmla="*/ 791 h 2375"/>
                  <a:gd name="T2" fmla="*/ 1846 w 1976"/>
                  <a:gd name="T3" fmla="*/ 812 h 2375"/>
                  <a:gd name="T4" fmla="*/ 1886 w 1976"/>
                  <a:gd name="T5" fmla="*/ 855 h 2375"/>
                  <a:gd name="T6" fmla="*/ 1906 w 1976"/>
                  <a:gd name="T7" fmla="*/ 886 h 2375"/>
                  <a:gd name="T8" fmla="*/ 1933 w 1976"/>
                  <a:gd name="T9" fmla="*/ 907 h 2375"/>
                  <a:gd name="T10" fmla="*/ 1958 w 1976"/>
                  <a:gd name="T11" fmla="*/ 903 h 2375"/>
                  <a:gd name="T12" fmla="*/ 1973 w 1976"/>
                  <a:gd name="T13" fmla="*/ 877 h 2375"/>
                  <a:gd name="T14" fmla="*/ 0 w 1976"/>
                  <a:gd name="T15" fmla="*/ 0 h 2375"/>
                  <a:gd name="T16" fmla="*/ 856 w 1976"/>
                  <a:gd name="T17" fmla="*/ 1981 h 2375"/>
                  <a:gd name="T18" fmla="*/ 886 w 1976"/>
                  <a:gd name="T19" fmla="*/ 1985 h 2375"/>
                  <a:gd name="T20" fmla="*/ 907 w 1976"/>
                  <a:gd name="T21" fmla="*/ 2005 h 2375"/>
                  <a:gd name="T22" fmla="*/ 904 w 1976"/>
                  <a:gd name="T23" fmla="*/ 2030 h 2375"/>
                  <a:gd name="T24" fmla="*/ 879 w 1976"/>
                  <a:gd name="T25" fmla="*/ 2057 h 2375"/>
                  <a:gd name="T26" fmla="*/ 843 w 1976"/>
                  <a:gd name="T27" fmla="*/ 2079 h 2375"/>
                  <a:gd name="T28" fmla="*/ 807 w 1976"/>
                  <a:gd name="T29" fmla="*/ 2121 h 2375"/>
                  <a:gd name="T30" fmla="*/ 789 w 1976"/>
                  <a:gd name="T31" fmla="*/ 2175 h 2375"/>
                  <a:gd name="T32" fmla="*/ 792 w 1976"/>
                  <a:gd name="T33" fmla="*/ 2229 h 2375"/>
                  <a:gd name="T34" fmla="*/ 827 w 1976"/>
                  <a:gd name="T35" fmla="*/ 2295 h 2375"/>
                  <a:gd name="T36" fmla="*/ 889 w 1976"/>
                  <a:gd name="T37" fmla="*/ 2344 h 2375"/>
                  <a:gd name="T38" fmla="*/ 972 w 1976"/>
                  <a:gd name="T39" fmla="*/ 2372 h 2375"/>
                  <a:gd name="T40" fmla="*/ 1040 w 1976"/>
                  <a:gd name="T41" fmla="*/ 2374 h 2375"/>
                  <a:gd name="T42" fmla="*/ 1127 w 1976"/>
                  <a:gd name="T43" fmla="*/ 2353 h 2375"/>
                  <a:gd name="T44" fmla="*/ 1194 w 1976"/>
                  <a:gd name="T45" fmla="*/ 2308 h 2375"/>
                  <a:gd name="T46" fmla="*/ 1236 w 1976"/>
                  <a:gd name="T47" fmla="*/ 2245 h 2375"/>
                  <a:gd name="T48" fmla="*/ 1247 w 1976"/>
                  <a:gd name="T49" fmla="*/ 2191 h 2375"/>
                  <a:gd name="T50" fmla="*/ 1235 w 1976"/>
                  <a:gd name="T51" fmla="*/ 2133 h 2375"/>
                  <a:gd name="T52" fmla="*/ 1206 w 1976"/>
                  <a:gd name="T53" fmla="*/ 2093 h 2375"/>
                  <a:gd name="T54" fmla="*/ 1166 w 1976"/>
                  <a:gd name="T55" fmla="*/ 2061 h 2375"/>
                  <a:gd name="T56" fmla="*/ 1134 w 1976"/>
                  <a:gd name="T57" fmla="*/ 2037 h 2375"/>
                  <a:gd name="T58" fmla="*/ 1125 w 1976"/>
                  <a:gd name="T59" fmla="*/ 2011 h 2375"/>
                  <a:gd name="T60" fmla="*/ 1140 w 1976"/>
                  <a:gd name="T61" fmla="*/ 1990 h 2375"/>
                  <a:gd name="T62" fmla="*/ 1178 w 1976"/>
                  <a:gd name="T63" fmla="*/ 1981 h 2375"/>
                  <a:gd name="T64" fmla="*/ 1976 w 1976"/>
                  <a:gd name="T65" fmla="*/ 1176 h 2375"/>
                  <a:gd name="T66" fmla="*/ 1972 w 1976"/>
                  <a:gd name="T67" fmla="*/ 1147 h 2375"/>
                  <a:gd name="T68" fmla="*/ 1952 w 1976"/>
                  <a:gd name="T69" fmla="*/ 1126 h 2375"/>
                  <a:gd name="T70" fmla="*/ 1927 w 1976"/>
                  <a:gd name="T71" fmla="*/ 1129 h 2375"/>
                  <a:gd name="T72" fmla="*/ 1900 w 1976"/>
                  <a:gd name="T73" fmla="*/ 1155 h 2375"/>
                  <a:gd name="T74" fmla="*/ 1877 w 1976"/>
                  <a:gd name="T75" fmla="*/ 1190 h 2375"/>
                  <a:gd name="T76" fmla="*/ 1835 w 1976"/>
                  <a:gd name="T77" fmla="*/ 1227 h 2375"/>
                  <a:gd name="T78" fmla="*/ 1782 w 1976"/>
                  <a:gd name="T79" fmla="*/ 1245 h 2375"/>
                  <a:gd name="T80" fmla="*/ 1728 w 1976"/>
                  <a:gd name="T81" fmla="*/ 1241 h 2375"/>
                  <a:gd name="T82" fmla="*/ 1662 w 1976"/>
                  <a:gd name="T83" fmla="*/ 1206 h 2375"/>
                  <a:gd name="T84" fmla="*/ 1613 w 1976"/>
                  <a:gd name="T85" fmla="*/ 1145 h 2375"/>
                  <a:gd name="T86" fmla="*/ 1584 w 1976"/>
                  <a:gd name="T87" fmla="*/ 1063 h 2375"/>
                  <a:gd name="T88" fmla="*/ 1581 w 1976"/>
                  <a:gd name="T89" fmla="*/ 993 h 2375"/>
                  <a:gd name="T90" fmla="*/ 1604 w 1976"/>
                  <a:gd name="T91" fmla="*/ 907 h 2375"/>
                  <a:gd name="T92" fmla="*/ 1649 w 1976"/>
                  <a:gd name="T93" fmla="*/ 839 h 2375"/>
                  <a:gd name="T94" fmla="*/ 1710 w 1976"/>
                  <a:gd name="T95" fmla="*/ 797 h 2375"/>
                  <a:gd name="T96" fmla="*/ 1765 w 1976"/>
                  <a:gd name="T97" fmla="*/ 786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1765" y="786"/>
                    </a:moveTo>
                    <a:lnTo>
                      <a:pt x="1765" y="786"/>
                    </a:lnTo>
                    <a:lnTo>
                      <a:pt x="1782" y="788"/>
                    </a:lnTo>
                    <a:lnTo>
                      <a:pt x="1797" y="791"/>
                    </a:lnTo>
                    <a:lnTo>
                      <a:pt x="1810" y="794"/>
                    </a:lnTo>
                    <a:lnTo>
                      <a:pt x="1824" y="800"/>
                    </a:lnTo>
                    <a:lnTo>
                      <a:pt x="1835" y="806"/>
                    </a:lnTo>
                    <a:lnTo>
                      <a:pt x="1846" y="812"/>
                    </a:lnTo>
                    <a:lnTo>
                      <a:pt x="1855" y="819"/>
                    </a:lnTo>
                    <a:lnTo>
                      <a:pt x="1864" y="827"/>
                    </a:lnTo>
                    <a:lnTo>
                      <a:pt x="1877" y="842"/>
                    </a:lnTo>
                    <a:lnTo>
                      <a:pt x="1886" y="855"/>
                    </a:lnTo>
                    <a:lnTo>
                      <a:pt x="1894" y="867"/>
                    </a:lnTo>
                    <a:lnTo>
                      <a:pt x="1894" y="867"/>
                    </a:lnTo>
                    <a:lnTo>
                      <a:pt x="1900" y="877"/>
                    </a:lnTo>
                    <a:lnTo>
                      <a:pt x="1906" y="886"/>
                    </a:lnTo>
                    <a:lnTo>
                      <a:pt x="1913" y="894"/>
                    </a:lnTo>
                    <a:lnTo>
                      <a:pt x="1919" y="900"/>
                    </a:lnTo>
                    <a:lnTo>
                      <a:pt x="1927" y="904"/>
                    </a:lnTo>
                    <a:lnTo>
                      <a:pt x="1933" y="907"/>
                    </a:lnTo>
                    <a:lnTo>
                      <a:pt x="1940" y="907"/>
                    </a:lnTo>
                    <a:lnTo>
                      <a:pt x="1946" y="907"/>
                    </a:lnTo>
                    <a:lnTo>
                      <a:pt x="1952" y="906"/>
                    </a:lnTo>
                    <a:lnTo>
                      <a:pt x="1958" y="903"/>
                    </a:lnTo>
                    <a:lnTo>
                      <a:pt x="1963" y="898"/>
                    </a:lnTo>
                    <a:lnTo>
                      <a:pt x="1967" y="892"/>
                    </a:lnTo>
                    <a:lnTo>
                      <a:pt x="1972" y="886"/>
                    </a:lnTo>
                    <a:lnTo>
                      <a:pt x="1973" y="877"/>
                    </a:lnTo>
                    <a:lnTo>
                      <a:pt x="1976" y="867"/>
                    </a:lnTo>
                    <a:lnTo>
                      <a:pt x="1976" y="855"/>
                    </a:lnTo>
                    <a:lnTo>
                      <a:pt x="1976" y="0"/>
                    </a:lnTo>
                    <a:lnTo>
                      <a:pt x="0" y="0"/>
                    </a:lnTo>
                    <a:lnTo>
                      <a:pt x="0" y="1979"/>
                    </a:lnTo>
                    <a:lnTo>
                      <a:pt x="454" y="1979"/>
                    </a:lnTo>
                    <a:lnTo>
                      <a:pt x="454" y="1981"/>
                    </a:lnTo>
                    <a:lnTo>
                      <a:pt x="856" y="1981"/>
                    </a:lnTo>
                    <a:lnTo>
                      <a:pt x="856" y="1981"/>
                    </a:lnTo>
                    <a:lnTo>
                      <a:pt x="868" y="1981"/>
                    </a:lnTo>
                    <a:lnTo>
                      <a:pt x="877" y="1982"/>
                    </a:lnTo>
                    <a:lnTo>
                      <a:pt x="886" y="1985"/>
                    </a:lnTo>
                    <a:lnTo>
                      <a:pt x="894" y="1990"/>
                    </a:lnTo>
                    <a:lnTo>
                      <a:pt x="900" y="1994"/>
                    </a:lnTo>
                    <a:lnTo>
                      <a:pt x="904" y="1999"/>
                    </a:lnTo>
                    <a:lnTo>
                      <a:pt x="907" y="2005"/>
                    </a:lnTo>
                    <a:lnTo>
                      <a:pt x="909" y="2011"/>
                    </a:lnTo>
                    <a:lnTo>
                      <a:pt x="909" y="2017"/>
                    </a:lnTo>
                    <a:lnTo>
                      <a:pt x="907" y="2024"/>
                    </a:lnTo>
                    <a:lnTo>
                      <a:pt x="904" y="2030"/>
                    </a:lnTo>
                    <a:lnTo>
                      <a:pt x="900" y="2037"/>
                    </a:lnTo>
                    <a:lnTo>
                      <a:pt x="895" y="2043"/>
                    </a:lnTo>
                    <a:lnTo>
                      <a:pt x="888" y="2051"/>
                    </a:lnTo>
                    <a:lnTo>
                      <a:pt x="879" y="2057"/>
                    </a:lnTo>
                    <a:lnTo>
                      <a:pt x="868" y="2061"/>
                    </a:lnTo>
                    <a:lnTo>
                      <a:pt x="868" y="2061"/>
                    </a:lnTo>
                    <a:lnTo>
                      <a:pt x="855" y="2069"/>
                    </a:lnTo>
                    <a:lnTo>
                      <a:pt x="843" y="2079"/>
                    </a:lnTo>
                    <a:lnTo>
                      <a:pt x="828" y="2093"/>
                    </a:lnTo>
                    <a:lnTo>
                      <a:pt x="821" y="2102"/>
                    </a:lnTo>
                    <a:lnTo>
                      <a:pt x="813" y="2111"/>
                    </a:lnTo>
                    <a:lnTo>
                      <a:pt x="807" y="2121"/>
                    </a:lnTo>
                    <a:lnTo>
                      <a:pt x="800" y="2133"/>
                    </a:lnTo>
                    <a:lnTo>
                      <a:pt x="795" y="2145"/>
                    </a:lnTo>
                    <a:lnTo>
                      <a:pt x="791" y="2160"/>
                    </a:lnTo>
                    <a:lnTo>
                      <a:pt x="789" y="2175"/>
                    </a:lnTo>
                    <a:lnTo>
                      <a:pt x="788" y="2191"/>
                    </a:lnTo>
                    <a:lnTo>
                      <a:pt x="788" y="2191"/>
                    </a:lnTo>
                    <a:lnTo>
                      <a:pt x="789" y="2209"/>
                    </a:lnTo>
                    <a:lnTo>
                      <a:pt x="792" y="2229"/>
                    </a:lnTo>
                    <a:lnTo>
                      <a:pt x="798" y="2245"/>
                    </a:lnTo>
                    <a:lnTo>
                      <a:pt x="806" y="2263"/>
                    </a:lnTo>
                    <a:lnTo>
                      <a:pt x="816" y="2280"/>
                    </a:lnTo>
                    <a:lnTo>
                      <a:pt x="827" y="2295"/>
                    </a:lnTo>
                    <a:lnTo>
                      <a:pt x="840" y="2308"/>
                    </a:lnTo>
                    <a:lnTo>
                      <a:pt x="855" y="2321"/>
                    </a:lnTo>
                    <a:lnTo>
                      <a:pt x="871" y="2333"/>
                    </a:lnTo>
                    <a:lnTo>
                      <a:pt x="889" y="2344"/>
                    </a:lnTo>
                    <a:lnTo>
                      <a:pt x="907" y="2353"/>
                    </a:lnTo>
                    <a:lnTo>
                      <a:pt x="928" y="2360"/>
                    </a:lnTo>
                    <a:lnTo>
                      <a:pt x="949" y="2368"/>
                    </a:lnTo>
                    <a:lnTo>
                      <a:pt x="972" y="2372"/>
                    </a:lnTo>
                    <a:lnTo>
                      <a:pt x="994" y="2374"/>
                    </a:lnTo>
                    <a:lnTo>
                      <a:pt x="1018" y="2375"/>
                    </a:lnTo>
                    <a:lnTo>
                      <a:pt x="1018" y="2375"/>
                    </a:lnTo>
                    <a:lnTo>
                      <a:pt x="1040" y="2374"/>
                    </a:lnTo>
                    <a:lnTo>
                      <a:pt x="1063" y="2372"/>
                    </a:lnTo>
                    <a:lnTo>
                      <a:pt x="1085" y="2368"/>
                    </a:lnTo>
                    <a:lnTo>
                      <a:pt x="1106" y="2360"/>
                    </a:lnTo>
                    <a:lnTo>
                      <a:pt x="1127" y="2353"/>
                    </a:lnTo>
                    <a:lnTo>
                      <a:pt x="1145" y="2344"/>
                    </a:lnTo>
                    <a:lnTo>
                      <a:pt x="1163" y="2333"/>
                    </a:lnTo>
                    <a:lnTo>
                      <a:pt x="1179" y="2321"/>
                    </a:lnTo>
                    <a:lnTo>
                      <a:pt x="1194" y="2308"/>
                    </a:lnTo>
                    <a:lnTo>
                      <a:pt x="1208" y="2295"/>
                    </a:lnTo>
                    <a:lnTo>
                      <a:pt x="1218" y="2280"/>
                    </a:lnTo>
                    <a:lnTo>
                      <a:pt x="1229" y="2263"/>
                    </a:lnTo>
                    <a:lnTo>
                      <a:pt x="1236" y="2245"/>
                    </a:lnTo>
                    <a:lnTo>
                      <a:pt x="1242" y="2229"/>
                    </a:lnTo>
                    <a:lnTo>
                      <a:pt x="1245" y="2209"/>
                    </a:lnTo>
                    <a:lnTo>
                      <a:pt x="1247" y="2191"/>
                    </a:lnTo>
                    <a:lnTo>
                      <a:pt x="1247" y="2191"/>
                    </a:lnTo>
                    <a:lnTo>
                      <a:pt x="1245" y="2175"/>
                    </a:lnTo>
                    <a:lnTo>
                      <a:pt x="1244" y="2160"/>
                    </a:lnTo>
                    <a:lnTo>
                      <a:pt x="1239" y="2145"/>
                    </a:lnTo>
                    <a:lnTo>
                      <a:pt x="1235" y="2133"/>
                    </a:lnTo>
                    <a:lnTo>
                      <a:pt x="1229" y="2121"/>
                    </a:lnTo>
                    <a:lnTo>
                      <a:pt x="1221" y="2111"/>
                    </a:lnTo>
                    <a:lnTo>
                      <a:pt x="1214" y="2102"/>
                    </a:lnTo>
                    <a:lnTo>
                      <a:pt x="1206" y="2093"/>
                    </a:lnTo>
                    <a:lnTo>
                      <a:pt x="1191" y="2079"/>
                    </a:lnTo>
                    <a:lnTo>
                      <a:pt x="1179" y="2069"/>
                    </a:lnTo>
                    <a:lnTo>
                      <a:pt x="1166" y="2061"/>
                    </a:lnTo>
                    <a:lnTo>
                      <a:pt x="1166" y="2061"/>
                    </a:lnTo>
                    <a:lnTo>
                      <a:pt x="1155" y="2057"/>
                    </a:lnTo>
                    <a:lnTo>
                      <a:pt x="1146" y="2051"/>
                    </a:lnTo>
                    <a:lnTo>
                      <a:pt x="1139" y="2043"/>
                    </a:lnTo>
                    <a:lnTo>
                      <a:pt x="1134" y="2037"/>
                    </a:lnTo>
                    <a:lnTo>
                      <a:pt x="1130" y="2030"/>
                    </a:lnTo>
                    <a:lnTo>
                      <a:pt x="1127" y="2024"/>
                    </a:lnTo>
                    <a:lnTo>
                      <a:pt x="1125" y="2017"/>
                    </a:lnTo>
                    <a:lnTo>
                      <a:pt x="1125" y="2011"/>
                    </a:lnTo>
                    <a:lnTo>
                      <a:pt x="1127" y="2005"/>
                    </a:lnTo>
                    <a:lnTo>
                      <a:pt x="1130" y="1999"/>
                    </a:lnTo>
                    <a:lnTo>
                      <a:pt x="1134" y="1994"/>
                    </a:lnTo>
                    <a:lnTo>
                      <a:pt x="1140" y="1990"/>
                    </a:lnTo>
                    <a:lnTo>
                      <a:pt x="1148" y="1985"/>
                    </a:lnTo>
                    <a:lnTo>
                      <a:pt x="1157" y="1982"/>
                    </a:lnTo>
                    <a:lnTo>
                      <a:pt x="1166" y="1981"/>
                    </a:lnTo>
                    <a:lnTo>
                      <a:pt x="1178" y="1981"/>
                    </a:lnTo>
                    <a:lnTo>
                      <a:pt x="1429" y="1981"/>
                    </a:lnTo>
                    <a:lnTo>
                      <a:pt x="1429" y="1979"/>
                    </a:lnTo>
                    <a:lnTo>
                      <a:pt x="1976" y="1979"/>
                    </a:lnTo>
                    <a:lnTo>
                      <a:pt x="1976" y="1176"/>
                    </a:lnTo>
                    <a:lnTo>
                      <a:pt x="1976" y="1176"/>
                    </a:lnTo>
                    <a:lnTo>
                      <a:pt x="1976" y="1166"/>
                    </a:lnTo>
                    <a:lnTo>
                      <a:pt x="1973" y="1155"/>
                    </a:lnTo>
                    <a:lnTo>
                      <a:pt x="1972" y="1147"/>
                    </a:lnTo>
                    <a:lnTo>
                      <a:pt x="1967" y="1139"/>
                    </a:lnTo>
                    <a:lnTo>
                      <a:pt x="1963" y="1133"/>
                    </a:lnTo>
                    <a:lnTo>
                      <a:pt x="1958" y="1129"/>
                    </a:lnTo>
                    <a:lnTo>
                      <a:pt x="1952" y="1126"/>
                    </a:lnTo>
                    <a:lnTo>
                      <a:pt x="1946" y="1124"/>
                    </a:lnTo>
                    <a:lnTo>
                      <a:pt x="1940" y="1124"/>
                    </a:lnTo>
                    <a:lnTo>
                      <a:pt x="1933" y="1126"/>
                    </a:lnTo>
                    <a:lnTo>
                      <a:pt x="1927" y="1129"/>
                    </a:lnTo>
                    <a:lnTo>
                      <a:pt x="1919" y="1133"/>
                    </a:lnTo>
                    <a:lnTo>
                      <a:pt x="1913" y="1139"/>
                    </a:lnTo>
                    <a:lnTo>
                      <a:pt x="1906" y="1147"/>
                    </a:lnTo>
                    <a:lnTo>
                      <a:pt x="1900" y="1155"/>
                    </a:lnTo>
                    <a:lnTo>
                      <a:pt x="1894" y="1164"/>
                    </a:lnTo>
                    <a:lnTo>
                      <a:pt x="1894" y="1164"/>
                    </a:lnTo>
                    <a:lnTo>
                      <a:pt x="1886" y="1178"/>
                    </a:lnTo>
                    <a:lnTo>
                      <a:pt x="1877" y="1190"/>
                    </a:lnTo>
                    <a:lnTo>
                      <a:pt x="1864" y="1205"/>
                    </a:lnTo>
                    <a:lnTo>
                      <a:pt x="1855" y="1212"/>
                    </a:lnTo>
                    <a:lnTo>
                      <a:pt x="1846" y="1220"/>
                    </a:lnTo>
                    <a:lnTo>
                      <a:pt x="1835" y="1227"/>
                    </a:lnTo>
                    <a:lnTo>
                      <a:pt x="1824" y="1233"/>
                    </a:lnTo>
                    <a:lnTo>
                      <a:pt x="1810" y="1238"/>
                    </a:lnTo>
                    <a:lnTo>
                      <a:pt x="1797" y="1242"/>
                    </a:lnTo>
                    <a:lnTo>
                      <a:pt x="1782" y="1245"/>
                    </a:lnTo>
                    <a:lnTo>
                      <a:pt x="1765" y="1245"/>
                    </a:lnTo>
                    <a:lnTo>
                      <a:pt x="1765" y="1245"/>
                    </a:lnTo>
                    <a:lnTo>
                      <a:pt x="1746" y="1244"/>
                    </a:lnTo>
                    <a:lnTo>
                      <a:pt x="1728" y="1241"/>
                    </a:lnTo>
                    <a:lnTo>
                      <a:pt x="1710" y="1235"/>
                    </a:lnTo>
                    <a:lnTo>
                      <a:pt x="1693" y="1227"/>
                    </a:lnTo>
                    <a:lnTo>
                      <a:pt x="1677" y="1218"/>
                    </a:lnTo>
                    <a:lnTo>
                      <a:pt x="1662" y="1206"/>
                    </a:lnTo>
                    <a:lnTo>
                      <a:pt x="1649" y="1193"/>
                    </a:lnTo>
                    <a:lnTo>
                      <a:pt x="1635" y="1178"/>
                    </a:lnTo>
                    <a:lnTo>
                      <a:pt x="1623" y="1161"/>
                    </a:lnTo>
                    <a:lnTo>
                      <a:pt x="1613" y="1145"/>
                    </a:lnTo>
                    <a:lnTo>
                      <a:pt x="1604" y="1126"/>
                    </a:lnTo>
                    <a:lnTo>
                      <a:pt x="1595" y="1105"/>
                    </a:lnTo>
                    <a:lnTo>
                      <a:pt x="1589" y="1084"/>
                    </a:lnTo>
                    <a:lnTo>
                      <a:pt x="1584" y="1063"/>
                    </a:lnTo>
                    <a:lnTo>
                      <a:pt x="1581" y="1039"/>
                    </a:lnTo>
                    <a:lnTo>
                      <a:pt x="1581" y="1016"/>
                    </a:lnTo>
                    <a:lnTo>
                      <a:pt x="1581" y="1016"/>
                    </a:lnTo>
                    <a:lnTo>
                      <a:pt x="1581" y="993"/>
                    </a:lnTo>
                    <a:lnTo>
                      <a:pt x="1584" y="970"/>
                    </a:lnTo>
                    <a:lnTo>
                      <a:pt x="1589" y="948"/>
                    </a:lnTo>
                    <a:lnTo>
                      <a:pt x="1595" y="927"/>
                    </a:lnTo>
                    <a:lnTo>
                      <a:pt x="1604" y="907"/>
                    </a:lnTo>
                    <a:lnTo>
                      <a:pt x="1613" y="888"/>
                    </a:lnTo>
                    <a:lnTo>
                      <a:pt x="1623" y="870"/>
                    </a:lnTo>
                    <a:lnTo>
                      <a:pt x="1635" y="854"/>
                    </a:lnTo>
                    <a:lnTo>
                      <a:pt x="1649" y="839"/>
                    </a:lnTo>
                    <a:lnTo>
                      <a:pt x="1662" y="825"/>
                    </a:lnTo>
                    <a:lnTo>
                      <a:pt x="1677" y="815"/>
                    </a:lnTo>
                    <a:lnTo>
                      <a:pt x="1693" y="804"/>
                    </a:lnTo>
                    <a:lnTo>
                      <a:pt x="1710" y="797"/>
                    </a:lnTo>
                    <a:lnTo>
                      <a:pt x="1728" y="791"/>
                    </a:lnTo>
                    <a:lnTo>
                      <a:pt x="1746" y="788"/>
                    </a:lnTo>
                    <a:lnTo>
                      <a:pt x="1765" y="786"/>
                    </a:lnTo>
                    <a:lnTo>
                      <a:pt x="1765" y="786"/>
                    </a:lnTo>
                    <a:close/>
                  </a:path>
                </a:pathLst>
              </a:custGeom>
              <a:blipFill>
                <a:blip r:embed="rId2"/>
                <a:stretch>
                  <a:fillRect/>
                </a:stretch>
              </a:blip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bIns="360000"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4051275" y="4954588"/>
                <a:ext cx="2076775" cy="1570037"/>
              </a:xfrm>
              <a:custGeom>
                <a:avLst/>
                <a:gdLst>
                  <a:gd name="T0" fmla="*/ 791 w 2377"/>
                  <a:gd name="T1" fmla="*/ 179 h 1976"/>
                  <a:gd name="T2" fmla="*/ 813 w 2377"/>
                  <a:gd name="T3" fmla="*/ 131 h 1976"/>
                  <a:gd name="T4" fmla="*/ 855 w 2377"/>
                  <a:gd name="T5" fmla="*/ 89 h 1976"/>
                  <a:gd name="T6" fmla="*/ 886 w 2377"/>
                  <a:gd name="T7" fmla="*/ 70 h 1976"/>
                  <a:gd name="T8" fmla="*/ 907 w 2377"/>
                  <a:gd name="T9" fmla="*/ 43 h 1976"/>
                  <a:gd name="T10" fmla="*/ 904 w 2377"/>
                  <a:gd name="T11" fmla="*/ 19 h 1976"/>
                  <a:gd name="T12" fmla="*/ 877 w 2377"/>
                  <a:gd name="T13" fmla="*/ 3 h 1976"/>
                  <a:gd name="T14" fmla="*/ 0 w 2377"/>
                  <a:gd name="T15" fmla="*/ 1976 h 1976"/>
                  <a:gd name="T16" fmla="*/ 1980 w 2377"/>
                  <a:gd name="T17" fmla="*/ 1121 h 1976"/>
                  <a:gd name="T18" fmla="*/ 1986 w 2377"/>
                  <a:gd name="T19" fmla="*/ 1090 h 1976"/>
                  <a:gd name="T20" fmla="*/ 2004 w 2377"/>
                  <a:gd name="T21" fmla="*/ 1069 h 1976"/>
                  <a:gd name="T22" fmla="*/ 2031 w 2377"/>
                  <a:gd name="T23" fmla="*/ 1072 h 1976"/>
                  <a:gd name="T24" fmla="*/ 2057 w 2377"/>
                  <a:gd name="T25" fmla="*/ 1099 h 1976"/>
                  <a:gd name="T26" fmla="*/ 2079 w 2377"/>
                  <a:gd name="T27" fmla="*/ 1134 h 1976"/>
                  <a:gd name="T28" fmla="*/ 2121 w 2377"/>
                  <a:gd name="T29" fmla="*/ 1170 h 1976"/>
                  <a:gd name="T30" fmla="*/ 2175 w 2377"/>
                  <a:gd name="T31" fmla="*/ 1188 h 1976"/>
                  <a:gd name="T32" fmla="*/ 2229 w 2377"/>
                  <a:gd name="T33" fmla="*/ 1184 h 1976"/>
                  <a:gd name="T34" fmla="*/ 2294 w 2377"/>
                  <a:gd name="T35" fmla="*/ 1149 h 1976"/>
                  <a:gd name="T36" fmla="*/ 2345 w 2377"/>
                  <a:gd name="T37" fmla="*/ 1088 h 1976"/>
                  <a:gd name="T38" fmla="*/ 2372 w 2377"/>
                  <a:gd name="T39" fmla="*/ 1006 h 1976"/>
                  <a:gd name="T40" fmla="*/ 2375 w 2377"/>
                  <a:gd name="T41" fmla="*/ 936 h 1976"/>
                  <a:gd name="T42" fmla="*/ 2354 w 2377"/>
                  <a:gd name="T43" fmla="*/ 850 h 1976"/>
                  <a:gd name="T44" fmla="*/ 2309 w 2377"/>
                  <a:gd name="T45" fmla="*/ 783 h 1976"/>
                  <a:gd name="T46" fmla="*/ 2247 w 2377"/>
                  <a:gd name="T47" fmla="*/ 740 h 1976"/>
                  <a:gd name="T48" fmla="*/ 2191 w 2377"/>
                  <a:gd name="T49" fmla="*/ 729 h 1976"/>
                  <a:gd name="T50" fmla="*/ 2133 w 2377"/>
                  <a:gd name="T51" fmla="*/ 743 h 1976"/>
                  <a:gd name="T52" fmla="*/ 2093 w 2377"/>
                  <a:gd name="T53" fmla="*/ 770 h 1976"/>
                  <a:gd name="T54" fmla="*/ 2063 w 2377"/>
                  <a:gd name="T55" fmla="*/ 810 h 1976"/>
                  <a:gd name="T56" fmla="*/ 2037 w 2377"/>
                  <a:gd name="T57" fmla="*/ 843 h 1976"/>
                  <a:gd name="T58" fmla="*/ 2010 w 2377"/>
                  <a:gd name="T59" fmla="*/ 852 h 1976"/>
                  <a:gd name="T60" fmla="*/ 1989 w 2377"/>
                  <a:gd name="T61" fmla="*/ 837 h 1976"/>
                  <a:gd name="T62" fmla="*/ 1980 w 2377"/>
                  <a:gd name="T63" fmla="*/ 798 h 1976"/>
                  <a:gd name="T64" fmla="*/ 1178 w 2377"/>
                  <a:gd name="T65" fmla="*/ 0 h 1976"/>
                  <a:gd name="T66" fmla="*/ 1146 w 2377"/>
                  <a:gd name="T67" fmla="*/ 6 h 1976"/>
                  <a:gd name="T68" fmla="*/ 1127 w 2377"/>
                  <a:gd name="T69" fmla="*/ 25 h 1976"/>
                  <a:gd name="T70" fmla="*/ 1128 w 2377"/>
                  <a:gd name="T71" fmla="*/ 51 h 1976"/>
                  <a:gd name="T72" fmla="*/ 1155 w 2377"/>
                  <a:gd name="T73" fmla="*/ 76 h 1976"/>
                  <a:gd name="T74" fmla="*/ 1191 w 2377"/>
                  <a:gd name="T75" fmla="*/ 98 h 1976"/>
                  <a:gd name="T76" fmla="*/ 1227 w 2377"/>
                  <a:gd name="T77" fmla="*/ 142 h 1976"/>
                  <a:gd name="T78" fmla="*/ 1245 w 2377"/>
                  <a:gd name="T79" fmla="*/ 196 h 1976"/>
                  <a:gd name="T80" fmla="*/ 1242 w 2377"/>
                  <a:gd name="T81" fmla="*/ 248 h 1976"/>
                  <a:gd name="T82" fmla="*/ 1206 w 2377"/>
                  <a:gd name="T83" fmla="*/ 314 h 1976"/>
                  <a:gd name="T84" fmla="*/ 1145 w 2377"/>
                  <a:gd name="T85" fmla="*/ 365 h 1976"/>
                  <a:gd name="T86" fmla="*/ 1063 w 2377"/>
                  <a:gd name="T87" fmla="*/ 391 h 1976"/>
                  <a:gd name="T88" fmla="*/ 994 w 2377"/>
                  <a:gd name="T89" fmla="*/ 394 h 1976"/>
                  <a:gd name="T90" fmla="*/ 907 w 2377"/>
                  <a:gd name="T91" fmla="*/ 374 h 1976"/>
                  <a:gd name="T92" fmla="*/ 840 w 2377"/>
                  <a:gd name="T93" fmla="*/ 329 h 1976"/>
                  <a:gd name="T94" fmla="*/ 798 w 2377"/>
                  <a:gd name="T95" fmla="*/ 266 h 1976"/>
                  <a:gd name="T96" fmla="*/ 788 w 2377"/>
                  <a:gd name="T97" fmla="*/ 212 h 1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6">
                    <a:moveTo>
                      <a:pt x="788" y="212"/>
                    </a:moveTo>
                    <a:lnTo>
                      <a:pt x="788" y="212"/>
                    </a:lnTo>
                    <a:lnTo>
                      <a:pt x="788" y="196"/>
                    </a:lnTo>
                    <a:lnTo>
                      <a:pt x="791" y="179"/>
                    </a:lnTo>
                    <a:lnTo>
                      <a:pt x="795" y="166"/>
                    </a:lnTo>
                    <a:lnTo>
                      <a:pt x="800" y="152"/>
                    </a:lnTo>
                    <a:lnTo>
                      <a:pt x="806" y="142"/>
                    </a:lnTo>
                    <a:lnTo>
                      <a:pt x="813" y="131"/>
                    </a:lnTo>
                    <a:lnTo>
                      <a:pt x="821" y="121"/>
                    </a:lnTo>
                    <a:lnTo>
                      <a:pt x="828" y="113"/>
                    </a:lnTo>
                    <a:lnTo>
                      <a:pt x="843" y="98"/>
                    </a:lnTo>
                    <a:lnTo>
                      <a:pt x="855" y="89"/>
                    </a:lnTo>
                    <a:lnTo>
                      <a:pt x="868" y="82"/>
                    </a:lnTo>
                    <a:lnTo>
                      <a:pt x="868" y="82"/>
                    </a:lnTo>
                    <a:lnTo>
                      <a:pt x="877" y="76"/>
                    </a:lnTo>
                    <a:lnTo>
                      <a:pt x="886" y="70"/>
                    </a:lnTo>
                    <a:lnTo>
                      <a:pt x="894" y="64"/>
                    </a:lnTo>
                    <a:lnTo>
                      <a:pt x="900" y="57"/>
                    </a:lnTo>
                    <a:lnTo>
                      <a:pt x="904" y="51"/>
                    </a:lnTo>
                    <a:lnTo>
                      <a:pt x="907" y="43"/>
                    </a:lnTo>
                    <a:lnTo>
                      <a:pt x="909" y="37"/>
                    </a:lnTo>
                    <a:lnTo>
                      <a:pt x="909" y="31"/>
                    </a:lnTo>
                    <a:lnTo>
                      <a:pt x="907" y="25"/>
                    </a:lnTo>
                    <a:lnTo>
                      <a:pt x="904" y="19"/>
                    </a:lnTo>
                    <a:lnTo>
                      <a:pt x="900" y="13"/>
                    </a:lnTo>
                    <a:lnTo>
                      <a:pt x="894" y="9"/>
                    </a:lnTo>
                    <a:lnTo>
                      <a:pt x="886" y="6"/>
                    </a:lnTo>
                    <a:lnTo>
                      <a:pt x="877" y="3"/>
                    </a:lnTo>
                    <a:lnTo>
                      <a:pt x="867" y="1"/>
                    </a:lnTo>
                    <a:lnTo>
                      <a:pt x="856" y="0"/>
                    </a:lnTo>
                    <a:lnTo>
                      <a:pt x="0" y="0"/>
                    </a:lnTo>
                    <a:lnTo>
                      <a:pt x="0" y="1976"/>
                    </a:lnTo>
                    <a:lnTo>
                      <a:pt x="1979" y="1976"/>
                    </a:lnTo>
                    <a:lnTo>
                      <a:pt x="1979" y="1522"/>
                    </a:lnTo>
                    <a:lnTo>
                      <a:pt x="1980" y="1522"/>
                    </a:lnTo>
                    <a:lnTo>
                      <a:pt x="1980" y="1121"/>
                    </a:lnTo>
                    <a:lnTo>
                      <a:pt x="1980" y="1121"/>
                    </a:lnTo>
                    <a:lnTo>
                      <a:pt x="1982" y="1109"/>
                    </a:lnTo>
                    <a:lnTo>
                      <a:pt x="1983" y="1099"/>
                    </a:lnTo>
                    <a:lnTo>
                      <a:pt x="1986" y="1090"/>
                    </a:lnTo>
                    <a:lnTo>
                      <a:pt x="1989" y="1082"/>
                    </a:lnTo>
                    <a:lnTo>
                      <a:pt x="1994" y="1076"/>
                    </a:lnTo>
                    <a:lnTo>
                      <a:pt x="2000" y="1072"/>
                    </a:lnTo>
                    <a:lnTo>
                      <a:pt x="2004" y="1069"/>
                    </a:lnTo>
                    <a:lnTo>
                      <a:pt x="2010" y="1067"/>
                    </a:lnTo>
                    <a:lnTo>
                      <a:pt x="2018" y="1067"/>
                    </a:lnTo>
                    <a:lnTo>
                      <a:pt x="2024" y="1069"/>
                    </a:lnTo>
                    <a:lnTo>
                      <a:pt x="2031" y="1072"/>
                    </a:lnTo>
                    <a:lnTo>
                      <a:pt x="2037" y="1076"/>
                    </a:lnTo>
                    <a:lnTo>
                      <a:pt x="2045" y="1082"/>
                    </a:lnTo>
                    <a:lnTo>
                      <a:pt x="2051" y="1090"/>
                    </a:lnTo>
                    <a:lnTo>
                      <a:pt x="2057" y="1099"/>
                    </a:lnTo>
                    <a:lnTo>
                      <a:pt x="2063" y="1109"/>
                    </a:lnTo>
                    <a:lnTo>
                      <a:pt x="2063" y="1109"/>
                    </a:lnTo>
                    <a:lnTo>
                      <a:pt x="2070" y="1121"/>
                    </a:lnTo>
                    <a:lnTo>
                      <a:pt x="2079" y="1134"/>
                    </a:lnTo>
                    <a:lnTo>
                      <a:pt x="2093" y="1149"/>
                    </a:lnTo>
                    <a:lnTo>
                      <a:pt x="2102" y="1157"/>
                    </a:lnTo>
                    <a:lnTo>
                      <a:pt x="2111" y="1163"/>
                    </a:lnTo>
                    <a:lnTo>
                      <a:pt x="2121" y="1170"/>
                    </a:lnTo>
                    <a:lnTo>
                      <a:pt x="2133" y="1176"/>
                    </a:lnTo>
                    <a:lnTo>
                      <a:pt x="2146" y="1181"/>
                    </a:lnTo>
                    <a:lnTo>
                      <a:pt x="2160" y="1185"/>
                    </a:lnTo>
                    <a:lnTo>
                      <a:pt x="2175" y="1188"/>
                    </a:lnTo>
                    <a:lnTo>
                      <a:pt x="2191" y="1188"/>
                    </a:lnTo>
                    <a:lnTo>
                      <a:pt x="2191" y="1188"/>
                    </a:lnTo>
                    <a:lnTo>
                      <a:pt x="2211" y="1188"/>
                    </a:lnTo>
                    <a:lnTo>
                      <a:pt x="2229" y="1184"/>
                    </a:lnTo>
                    <a:lnTo>
                      <a:pt x="2247" y="1179"/>
                    </a:lnTo>
                    <a:lnTo>
                      <a:pt x="2263" y="1170"/>
                    </a:lnTo>
                    <a:lnTo>
                      <a:pt x="2279" y="1161"/>
                    </a:lnTo>
                    <a:lnTo>
                      <a:pt x="2294" y="1149"/>
                    </a:lnTo>
                    <a:lnTo>
                      <a:pt x="2309" y="1136"/>
                    </a:lnTo>
                    <a:lnTo>
                      <a:pt x="2321" y="1121"/>
                    </a:lnTo>
                    <a:lnTo>
                      <a:pt x="2333" y="1106"/>
                    </a:lnTo>
                    <a:lnTo>
                      <a:pt x="2345" y="1088"/>
                    </a:lnTo>
                    <a:lnTo>
                      <a:pt x="2354" y="1069"/>
                    </a:lnTo>
                    <a:lnTo>
                      <a:pt x="2362" y="1049"/>
                    </a:lnTo>
                    <a:lnTo>
                      <a:pt x="2368" y="1028"/>
                    </a:lnTo>
                    <a:lnTo>
                      <a:pt x="2372" y="1006"/>
                    </a:lnTo>
                    <a:lnTo>
                      <a:pt x="2375" y="983"/>
                    </a:lnTo>
                    <a:lnTo>
                      <a:pt x="2377" y="960"/>
                    </a:lnTo>
                    <a:lnTo>
                      <a:pt x="2377" y="960"/>
                    </a:lnTo>
                    <a:lnTo>
                      <a:pt x="2375" y="936"/>
                    </a:lnTo>
                    <a:lnTo>
                      <a:pt x="2372" y="913"/>
                    </a:lnTo>
                    <a:lnTo>
                      <a:pt x="2368" y="891"/>
                    </a:lnTo>
                    <a:lnTo>
                      <a:pt x="2362" y="870"/>
                    </a:lnTo>
                    <a:lnTo>
                      <a:pt x="2354" y="850"/>
                    </a:lnTo>
                    <a:lnTo>
                      <a:pt x="2345" y="831"/>
                    </a:lnTo>
                    <a:lnTo>
                      <a:pt x="2333" y="813"/>
                    </a:lnTo>
                    <a:lnTo>
                      <a:pt x="2321" y="797"/>
                    </a:lnTo>
                    <a:lnTo>
                      <a:pt x="2309" y="783"/>
                    </a:lnTo>
                    <a:lnTo>
                      <a:pt x="2294" y="770"/>
                    </a:lnTo>
                    <a:lnTo>
                      <a:pt x="2279" y="758"/>
                    </a:lnTo>
                    <a:lnTo>
                      <a:pt x="2263" y="749"/>
                    </a:lnTo>
                    <a:lnTo>
                      <a:pt x="2247" y="740"/>
                    </a:lnTo>
                    <a:lnTo>
                      <a:pt x="2229" y="735"/>
                    </a:lnTo>
                    <a:lnTo>
                      <a:pt x="2211" y="731"/>
                    </a:lnTo>
                    <a:lnTo>
                      <a:pt x="2191" y="729"/>
                    </a:lnTo>
                    <a:lnTo>
                      <a:pt x="2191" y="729"/>
                    </a:lnTo>
                    <a:lnTo>
                      <a:pt x="2175" y="731"/>
                    </a:lnTo>
                    <a:lnTo>
                      <a:pt x="2160" y="734"/>
                    </a:lnTo>
                    <a:lnTo>
                      <a:pt x="2146" y="737"/>
                    </a:lnTo>
                    <a:lnTo>
                      <a:pt x="2133" y="743"/>
                    </a:lnTo>
                    <a:lnTo>
                      <a:pt x="2121" y="749"/>
                    </a:lnTo>
                    <a:lnTo>
                      <a:pt x="2111" y="755"/>
                    </a:lnTo>
                    <a:lnTo>
                      <a:pt x="2102" y="762"/>
                    </a:lnTo>
                    <a:lnTo>
                      <a:pt x="2093" y="770"/>
                    </a:lnTo>
                    <a:lnTo>
                      <a:pt x="2079" y="785"/>
                    </a:lnTo>
                    <a:lnTo>
                      <a:pt x="2070" y="798"/>
                    </a:lnTo>
                    <a:lnTo>
                      <a:pt x="2063" y="810"/>
                    </a:lnTo>
                    <a:lnTo>
                      <a:pt x="2063" y="810"/>
                    </a:lnTo>
                    <a:lnTo>
                      <a:pt x="2057" y="820"/>
                    </a:lnTo>
                    <a:lnTo>
                      <a:pt x="2051" y="829"/>
                    </a:lnTo>
                    <a:lnTo>
                      <a:pt x="2045" y="837"/>
                    </a:lnTo>
                    <a:lnTo>
                      <a:pt x="2037" y="843"/>
                    </a:lnTo>
                    <a:lnTo>
                      <a:pt x="2031" y="847"/>
                    </a:lnTo>
                    <a:lnTo>
                      <a:pt x="2024" y="850"/>
                    </a:lnTo>
                    <a:lnTo>
                      <a:pt x="2018" y="852"/>
                    </a:lnTo>
                    <a:lnTo>
                      <a:pt x="2010" y="852"/>
                    </a:lnTo>
                    <a:lnTo>
                      <a:pt x="2004" y="850"/>
                    </a:lnTo>
                    <a:lnTo>
                      <a:pt x="2000" y="847"/>
                    </a:lnTo>
                    <a:lnTo>
                      <a:pt x="1994" y="843"/>
                    </a:lnTo>
                    <a:lnTo>
                      <a:pt x="1989" y="837"/>
                    </a:lnTo>
                    <a:lnTo>
                      <a:pt x="1986" y="829"/>
                    </a:lnTo>
                    <a:lnTo>
                      <a:pt x="1983" y="820"/>
                    </a:lnTo>
                    <a:lnTo>
                      <a:pt x="1982" y="810"/>
                    </a:lnTo>
                    <a:lnTo>
                      <a:pt x="1980" y="798"/>
                    </a:lnTo>
                    <a:lnTo>
                      <a:pt x="1980" y="547"/>
                    </a:lnTo>
                    <a:lnTo>
                      <a:pt x="1979" y="547"/>
                    </a:lnTo>
                    <a:lnTo>
                      <a:pt x="1979" y="0"/>
                    </a:lnTo>
                    <a:lnTo>
                      <a:pt x="1178" y="0"/>
                    </a:lnTo>
                    <a:lnTo>
                      <a:pt x="1178" y="0"/>
                    </a:lnTo>
                    <a:lnTo>
                      <a:pt x="1166" y="1"/>
                    </a:lnTo>
                    <a:lnTo>
                      <a:pt x="1155" y="3"/>
                    </a:lnTo>
                    <a:lnTo>
                      <a:pt x="1146" y="6"/>
                    </a:lnTo>
                    <a:lnTo>
                      <a:pt x="1140" y="9"/>
                    </a:lnTo>
                    <a:lnTo>
                      <a:pt x="1134" y="13"/>
                    </a:lnTo>
                    <a:lnTo>
                      <a:pt x="1130" y="19"/>
                    </a:lnTo>
                    <a:lnTo>
                      <a:pt x="1127" y="25"/>
                    </a:lnTo>
                    <a:lnTo>
                      <a:pt x="1125" y="31"/>
                    </a:lnTo>
                    <a:lnTo>
                      <a:pt x="1125" y="37"/>
                    </a:lnTo>
                    <a:lnTo>
                      <a:pt x="1125" y="43"/>
                    </a:lnTo>
                    <a:lnTo>
                      <a:pt x="1128" y="51"/>
                    </a:lnTo>
                    <a:lnTo>
                      <a:pt x="1133" y="57"/>
                    </a:lnTo>
                    <a:lnTo>
                      <a:pt x="1139" y="64"/>
                    </a:lnTo>
                    <a:lnTo>
                      <a:pt x="1146" y="70"/>
                    </a:lnTo>
                    <a:lnTo>
                      <a:pt x="1155" y="76"/>
                    </a:lnTo>
                    <a:lnTo>
                      <a:pt x="1166" y="82"/>
                    </a:lnTo>
                    <a:lnTo>
                      <a:pt x="1166" y="82"/>
                    </a:lnTo>
                    <a:lnTo>
                      <a:pt x="1178" y="89"/>
                    </a:lnTo>
                    <a:lnTo>
                      <a:pt x="1191" y="98"/>
                    </a:lnTo>
                    <a:lnTo>
                      <a:pt x="1206" y="113"/>
                    </a:lnTo>
                    <a:lnTo>
                      <a:pt x="1214" y="121"/>
                    </a:lnTo>
                    <a:lnTo>
                      <a:pt x="1221" y="131"/>
                    </a:lnTo>
                    <a:lnTo>
                      <a:pt x="1227" y="142"/>
                    </a:lnTo>
                    <a:lnTo>
                      <a:pt x="1233" y="152"/>
                    </a:lnTo>
                    <a:lnTo>
                      <a:pt x="1239" y="166"/>
                    </a:lnTo>
                    <a:lnTo>
                      <a:pt x="1242" y="179"/>
                    </a:lnTo>
                    <a:lnTo>
                      <a:pt x="1245" y="196"/>
                    </a:lnTo>
                    <a:lnTo>
                      <a:pt x="1247" y="212"/>
                    </a:lnTo>
                    <a:lnTo>
                      <a:pt x="1247" y="212"/>
                    </a:lnTo>
                    <a:lnTo>
                      <a:pt x="1245" y="230"/>
                    </a:lnTo>
                    <a:lnTo>
                      <a:pt x="1242" y="248"/>
                    </a:lnTo>
                    <a:lnTo>
                      <a:pt x="1236" y="266"/>
                    </a:lnTo>
                    <a:lnTo>
                      <a:pt x="1229" y="282"/>
                    </a:lnTo>
                    <a:lnTo>
                      <a:pt x="1218" y="299"/>
                    </a:lnTo>
                    <a:lnTo>
                      <a:pt x="1206" y="314"/>
                    </a:lnTo>
                    <a:lnTo>
                      <a:pt x="1194" y="329"/>
                    </a:lnTo>
                    <a:lnTo>
                      <a:pt x="1179" y="342"/>
                    </a:lnTo>
                    <a:lnTo>
                      <a:pt x="1163" y="354"/>
                    </a:lnTo>
                    <a:lnTo>
                      <a:pt x="1145" y="365"/>
                    </a:lnTo>
                    <a:lnTo>
                      <a:pt x="1125" y="374"/>
                    </a:lnTo>
                    <a:lnTo>
                      <a:pt x="1106" y="381"/>
                    </a:lnTo>
                    <a:lnTo>
                      <a:pt x="1085" y="387"/>
                    </a:lnTo>
                    <a:lnTo>
                      <a:pt x="1063" y="391"/>
                    </a:lnTo>
                    <a:lnTo>
                      <a:pt x="1040" y="394"/>
                    </a:lnTo>
                    <a:lnTo>
                      <a:pt x="1016" y="396"/>
                    </a:lnTo>
                    <a:lnTo>
                      <a:pt x="1016" y="396"/>
                    </a:lnTo>
                    <a:lnTo>
                      <a:pt x="994" y="394"/>
                    </a:lnTo>
                    <a:lnTo>
                      <a:pt x="970" y="391"/>
                    </a:lnTo>
                    <a:lnTo>
                      <a:pt x="949" y="387"/>
                    </a:lnTo>
                    <a:lnTo>
                      <a:pt x="928" y="381"/>
                    </a:lnTo>
                    <a:lnTo>
                      <a:pt x="907" y="374"/>
                    </a:lnTo>
                    <a:lnTo>
                      <a:pt x="888" y="365"/>
                    </a:lnTo>
                    <a:lnTo>
                      <a:pt x="871" y="354"/>
                    </a:lnTo>
                    <a:lnTo>
                      <a:pt x="855" y="342"/>
                    </a:lnTo>
                    <a:lnTo>
                      <a:pt x="840" y="329"/>
                    </a:lnTo>
                    <a:lnTo>
                      <a:pt x="827" y="314"/>
                    </a:lnTo>
                    <a:lnTo>
                      <a:pt x="815" y="299"/>
                    </a:lnTo>
                    <a:lnTo>
                      <a:pt x="806" y="282"/>
                    </a:lnTo>
                    <a:lnTo>
                      <a:pt x="798" y="266"/>
                    </a:lnTo>
                    <a:lnTo>
                      <a:pt x="792" y="248"/>
                    </a:lnTo>
                    <a:lnTo>
                      <a:pt x="789" y="230"/>
                    </a:lnTo>
                    <a:lnTo>
                      <a:pt x="788" y="212"/>
                    </a:lnTo>
                    <a:lnTo>
                      <a:pt x="788" y="212"/>
                    </a:ln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rIns="324000"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7045120" y="1814513"/>
                <a:ext cx="2070426" cy="1568450"/>
              </a:xfrm>
              <a:custGeom>
                <a:avLst/>
                <a:gdLst>
                  <a:gd name="T0" fmla="*/ 1586 w 2377"/>
                  <a:gd name="T1" fmla="*/ 1797 h 1975"/>
                  <a:gd name="T2" fmla="*/ 1564 w 2377"/>
                  <a:gd name="T3" fmla="*/ 1845 h 1975"/>
                  <a:gd name="T4" fmla="*/ 1522 w 2377"/>
                  <a:gd name="T5" fmla="*/ 1886 h 1975"/>
                  <a:gd name="T6" fmla="*/ 1489 w 2377"/>
                  <a:gd name="T7" fmla="*/ 1906 h 1975"/>
                  <a:gd name="T8" fmla="*/ 1470 w 2377"/>
                  <a:gd name="T9" fmla="*/ 1933 h 1975"/>
                  <a:gd name="T10" fmla="*/ 1473 w 2377"/>
                  <a:gd name="T11" fmla="*/ 1957 h 1975"/>
                  <a:gd name="T12" fmla="*/ 1500 w 2377"/>
                  <a:gd name="T13" fmla="*/ 1973 h 1975"/>
                  <a:gd name="T14" fmla="*/ 2377 w 2377"/>
                  <a:gd name="T15" fmla="*/ 0 h 1975"/>
                  <a:gd name="T16" fmla="*/ 395 w 2377"/>
                  <a:gd name="T17" fmla="*/ 855 h 1975"/>
                  <a:gd name="T18" fmla="*/ 390 w 2377"/>
                  <a:gd name="T19" fmla="*/ 886 h 1975"/>
                  <a:gd name="T20" fmla="*/ 371 w 2377"/>
                  <a:gd name="T21" fmla="*/ 907 h 1975"/>
                  <a:gd name="T22" fmla="*/ 346 w 2377"/>
                  <a:gd name="T23" fmla="*/ 904 h 1975"/>
                  <a:gd name="T24" fmla="*/ 320 w 2377"/>
                  <a:gd name="T25" fmla="*/ 877 h 1975"/>
                  <a:gd name="T26" fmla="*/ 298 w 2377"/>
                  <a:gd name="T27" fmla="*/ 842 h 1975"/>
                  <a:gd name="T28" fmla="*/ 254 w 2377"/>
                  <a:gd name="T29" fmla="*/ 806 h 1975"/>
                  <a:gd name="T30" fmla="*/ 201 w 2377"/>
                  <a:gd name="T31" fmla="*/ 788 h 1975"/>
                  <a:gd name="T32" fmla="*/ 148 w 2377"/>
                  <a:gd name="T33" fmla="*/ 792 h 1975"/>
                  <a:gd name="T34" fmla="*/ 83 w 2377"/>
                  <a:gd name="T35" fmla="*/ 827 h 1975"/>
                  <a:gd name="T36" fmla="*/ 32 w 2377"/>
                  <a:gd name="T37" fmla="*/ 888 h 1975"/>
                  <a:gd name="T38" fmla="*/ 5 w 2377"/>
                  <a:gd name="T39" fmla="*/ 970 h 1975"/>
                  <a:gd name="T40" fmla="*/ 2 w 2377"/>
                  <a:gd name="T41" fmla="*/ 1040 h 1975"/>
                  <a:gd name="T42" fmla="*/ 23 w 2377"/>
                  <a:gd name="T43" fmla="*/ 1126 h 1975"/>
                  <a:gd name="T44" fmla="*/ 68 w 2377"/>
                  <a:gd name="T45" fmla="*/ 1193 h 1975"/>
                  <a:gd name="T46" fmla="*/ 130 w 2377"/>
                  <a:gd name="T47" fmla="*/ 1236 h 1975"/>
                  <a:gd name="T48" fmla="*/ 184 w 2377"/>
                  <a:gd name="T49" fmla="*/ 1245 h 1975"/>
                  <a:gd name="T50" fmla="*/ 243 w 2377"/>
                  <a:gd name="T51" fmla="*/ 1233 h 1975"/>
                  <a:gd name="T52" fmla="*/ 283 w 2377"/>
                  <a:gd name="T53" fmla="*/ 1206 h 1975"/>
                  <a:gd name="T54" fmla="*/ 314 w 2377"/>
                  <a:gd name="T55" fmla="*/ 1166 h 1975"/>
                  <a:gd name="T56" fmla="*/ 340 w 2377"/>
                  <a:gd name="T57" fmla="*/ 1133 h 1975"/>
                  <a:gd name="T58" fmla="*/ 365 w 2377"/>
                  <a:gd name="T59" fmla="*/ 1124 h 1975"/>
                  <a:gd name="T60" fmla="*/ 388 w 2377"/>
                  <a:gd name="T61" fmla="*/ 1139 h 1975"/>
                  <a:gd name="T62" fmla="*/ 395 w 2377"/>
                  <a:gd name="T63" fmla="*/ 1178 h 1975"/>
                  <a:gd name="T64" fmla="*/ 1199 w 2377"/>
                  <a:gd name="T65" fmla="*/ 1975 h 1975"/>
                  <a:gd name="T66" fmla="*/ 1229 w 2377"/>
                  <a:gd name="T67" fmla="*/ 1970 h 1975"/>
                  <a:gd name="T68" fmla="*/ 1250 w 2377"/>
                  <a:gd name="T69" fmla="*/ 1951 h 1975"/>
                  <a:gd name="T70" fmla="*/ 1247 w 2377"/>
                  <a:gd name="T71" fmla="*/ 1925 h 1975"/>
                  <a:gd name="T72" fmla="*/ 1222 w 2377"/>
                  <a:gd name="T73" fmla="*/ 1900 h 1975"/>
                  <a:gd name="T74" fmla="*/ 1186 w 2377"/>
                  <a:gd name="T75" fmla="*/ 1878 h 1975"/>
                  <a:gd name="T76" fmla="*/ 1150 w 2377"/>
                  <a:gd name="T77" fmla="*/ 1834 h 1975"/>
                  <a:gd name="T78" fmla="*/ 1132 w 2377"/>
                  <a:gd name="T79" fmla="*/ 1780 h 1975"/>
                  <a:gd name="T80" fmla="*/ 1135 w 2377"/>
                  <a:gd name="T81" fmla="*/ 1728 h 1975"/>
                  <a:gd name="T82" fmla="*/ 1169 w 2377"/>
                  <a:gd name="T83" fmla="*/ 1662 h 1975"/>
                  <a:gd name="T84" fmla="*/ 1232 w 2377"/>
                  <a:gd name="T85" fmla="*/ 1611 h 1975"/>
                  <a:gd name="T86" fmla="*/ 1314 w 2377"/>
                  <a:gd name="T87" fmla="*/ 1585 h 1975"/>
                  <a:gd name="T88" fmla="*/ 1383 w 2377"/>
                  <a:gd name="T89" fmla="*/ 1582 h 1975"/>
                  <a:gd name="T90" fmla="*/ 1470 w 2377"/>
                  <a:gd name="T91" fmla="*/ 1602 h 1975"/>
                  <a:gd name="T92" fmla="*/ 1537 w 2377"/>
                  <a:gd name="T93" fmla="*/ 1647 h 1975"/>
                  <a:gd name="T94" fmla="*/ 1579 w 2377"/>
                  <a:gd name="T95" fmla="*/ 1710 h 1975"/>
                  <a:gd name="T96" fmla="*/ 1589 w 2377"/>
                  <a:gd name="T97" fmla="*/ 1764 h 19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77" h="1975">
                    <a:moveTo>
                      <a:pt x="1589" y="1764"/>
                    </a:moveTo>
                    <a:lnTo>
                      <a:pt x="1589" y="1764"/>
                    </a:lnTo>
                    <a:lnTo>
                      <a:pt x="1588" y="1780"/>
                    </a:lnTo>
                    <a:lnTo>
                      <a:pt x="1586" y="1797"/>
                    </a:lnTo>
                    <a:lnTo>
                      <a:pt x="1582" y="1810"/>
                    </a:lnTo>
                    <a:lnTo>
                      <a:pt x="1577" y="1822"/>
                    </a:lnTo>
                    <a:lnTo>
                      <a:pt x="1571" y="1834"/>
                    </a:lnTo>
                    <a:lnTo>
                      <a:pt x="1564" y="1845"/>
                    </a:lnTo>
                    <a:lnTo>
                      <a:pt x="1556" y="1855"/>
                    </a:lnTo>
                    <a:lnTo>
                      <a:pt x="1549" y="1863"/>
                    </a:lnTo>
                    <a:lnTo>
                      <a:pt x="1534" y="1878"/>
                    </a:lnTo>
                    <a:lnTo>
                      <a:pt x="1522" y="1886"/>
                    </a:lnTo>
                    <a:lnTo>
                      <a:pt x="1509" y="1894"/>
                    </a:lnTo>
                    <a:lnTo>
                      <a:pt x="1509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3" y="1912"/>
                    </a:lnTo>
                    <a:lnTo>
                      <a:pt x="1477" y="1919"/>
                    </a:lnTo>
                    <a:lnTo>
                      <a:pt x="1473" y="1925"/>
                    </a:lnTo>
                    <a:lnTo>
                      <a:pt x="1470" y="1933"/>
                    </a:lnTo>
                    <a:lnTo>
                      <a:pt x="1468" y="1939"/>
                    </a:lnTo>
                    <a:lnTo>
                      <a:pt x="1468" y="1945"/>
                    </a:lnTo>
                    <a:lnTo>
                      <a:pt x="1470" y="1951"/>
                    </a:lnTo>
                    <a:lnTo>
                      <a:pt x="1473" y="1957"/>
                    </a:lnTo>
                    <a:lnTo>
                      <a:pt x="1477" y="1963"/>
                    </a:lnTo>
                    <a:lnTo>
                      <a:pt x="1483" y="1967"/>
                    </a:lnTo>
                    <a:lnTo>
                      <a:pt x="1491" y="1970"/>
                    </a:lnTo>
                    <a:lnTo>
                      <a:pt x="1500" y="1973"/>
                    </a:lnTo>
                    <a:lnTo>
                      <a:pt x="1509" y="1975"/>
                    </a:lnTo>
                    <a:lnTo>
                      <a:pt x="1521" y="1975"/>
                    </a:lnTo>
                    <a:lnTo>
                      <a:pt x="2377" y="1975"/>
                    </a:lnTo>
                    <a:lnTo>
                      <a:pt x="2377" y="0"/>
                    </a:lnTo>
                    <a:lnTo>
                      <a:pt x="398" y="0"/>
                    </a:lnTo>
                    <a:lnTo>
                      <a:pt x="398" y="454"/>
                    </a:lnTo>
                    <a:lnTo>
                      <a:pt x="395" y="454"/>
                    </a:lnTo>
                    <a:lnTo>
                      <a:pt x="395" y="855"/>
                    </a:lnTo>
                    <a:lnTo>
                      <a:pt x="395" y="855"/>
                    </a:lnTo>
                    <a:lnTo>
                      <a:pt x="395" y="867"/>
                    </a:lnTo>
                    <a:lnTo>
                      <a:pt x="393" y="877"/>
                    </a:lnTo>
                    <a:lnTo>
                      <a:pt x="390" y="886"/>
                    </a:lnTo>
                    <a:lnTo>
                      <a:pt x="388" y="894"/>
                    </a:lnTo>
                    <a:lnTo>
                      <a:pt x="383" y="900"/>
                    </a:lnTo>
                    <a:lnTo>
                      <a:pt x="377" y="904"/>
                    </a:lnTo>
                    <a:lnTo>
                      <a:pt x="371" y="907"/>
                    </a:lnTo>
                    <a:lnTo>
                      <a:pt x="365" y="909"/>
                    </a:lnTo>
                    <a:lnTo>
                      <a:pt x="359" y="909"/>
                    </a:lnTo>
                    <a:lnTo>
                      <a:pt x="353" y="907"/>
                    </a:lnTo>
                    <a:lnTo>
                      <a:pt x="346" y="904"/>
                    </a:lnTo>
                    <a:lnTo>
                      <a:pt x="340" y="900"/>
                    </a:lnTo>
                    <a:lnTo>
                      <a:pt x="332" y="894"/>
                    </a:lnTo>
                    <a:lnTo>
                      <a:pt x="326" y="886"/>
                    </a:lnTo>
                    <a:lnTo>
                      <a:pt x="320" y="877"/>
                    </a:lnTo>
                    <a:lnTo>
                      <a:pt x="314" y="867"/>
                    </a:lnTo>
                    <a:lnTo>
                      <a:pt x="314" y="867"/>
                    </a:lnTo>
                    <a:lnTo>
                      <a:pt x="307" y="855"/>
                    </a:lnTo>
                    <a:lnTo>
                      <a:pt x="298" y="842"/>
                    </a:lnTo>
                    <a:lnTo>
                      <a:pt x="283" y="827"/>
                    </a:lnTo>
                    <a:lnTo>
                      <a:pt x="275" y="819"/>
                    </a:lnTo>
                    <a:lnTo>
                      <a:pt x="265" y="813"/>
                    </a:lnTo>
                    <a:lnTo>
                      <a:pt x="254" y="806"/>
                    </a:lnTo>
                    <a:lnTo>
                      <a:pt x="243" y="800"/>
                    </a:lnTo>
                    <a:lnTo>
                      <a:pt x="231" y="795"/>
                    </a:lnTo>
                    <a:lnTo>
                      <a:pt x="217" y="791"/>
                    </a:lnTo>
                    <a:lnTo>
                      <a:pt x="201" y="788"/>
                    </a:lnTo>
                    <a:lnTo>
                      <a:pt x="184" y="788"/>
                    </a:lnTo>
                    <a:lnTo>
                      <a:pt x="184" y="788"/>
                    </a:lnTo>
                    <a:lnTo>
                      <a:pt x="166" y="788"/>
                    </a:lnTo>
                    <a:lnTo>
                      <a:pt x="148" y="792"/>
                    </a:lnTo>
                    <a:lnTo>
                      <a:pt x="130" y="797"/>
                    </a:lnTo>
                    <a:lnTo>
                      <a:pt x="112" y="806"/>
                    </a:lnTo>
                    <a:lnTo>
                      <a:pt x="98" y="815"/>
                    </a:lnTo>
                    <a:lnTo>
                      <a:pt x="83" y="827"/>
                    </a:lnTo>
                    <a:lnTo>
                      <a:pt x="68" y="840"/>
                    </a:lnTo>
                    <a:lnTo>
                      <a:pt x="54" y="855"/>
                    </a:lnTo>
                    <a:lnTo>
                      <a:pt x="42" y="870"/>
                    </a:lnTo>
                    <a:lnTo>
                      <a:pt x="32" y="888"/>
                    </a:lnTo>
                    <a:lnTo>
                      <a:pt x="23" y="907"/>
                    </a:lnTo>
                    <a:lnTo>
                      <a:pt x="15" y="927"/>
                    </a:lnTo>
                    <a:lnTo>
                      <a:pt x="9" y="948"/>
                    </a:lnTo>
                    <a:lnTo>
                      <a:pt x="5" y="970"/>
                    </a:lnTo>
                    <a:lnTo>
                      <a:pt x="2" y="993"/>
                    </a:lnTo>
                    <a:lnTo>
                      <a:pt x="0" y="1016"/>
                    </a:lnTo>
                    <a:lnTo>
                      <a:pt x="0" y="1016"/>
                    </a:lnTo>
                    <a:lnTo>
                      <a:pt x="2" y="1040"/>
                    </a:lnTo>
                    <a:lnTo>
                      <a:pt x="5" y="1063"/>
                    </a:lnTo>
                    <a:lnTo>
                      <a:pt x="9" y="1085"/>
                    </a:lnTo>
                    <a:lnTo>
                      <a:pt x="15" y="1106"/>
                    </a:lnTo>
                    <a:lnTo>
                      <a:pt x="23" y="1126"/>
                    </a:lnTo>
                    <a:lnTo>
                      <a:pt x="32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8" y="1193"/>
                    </a:lnTo>
                    <a:lnTo>
                      <a:pt x="83" y="1206"/>
                    </a:lnTo>
                    <a:lnTo>
                      <a:pt x="98" y="1218"/>
                    </a:lnTo>
                    <a:lnTo>
                      <a:pt x="112" y="1227"/>
                    </a:lnTo>
                    <a:lnTo>
                      <a:pt x="130" y="1236"/>
                    </a:lnTo>
                    <a:lnTo>
                      <a:pt x="148" y="1241"/>
                    </a:lnTo>
                    <a:lnTo>
                      <a:pt x="166" y="1245"/>
                    </a:lnTo>
                    <a:lnTo>
                      <a:pt x="184" y="1245"/>
                    </a:lnTo>
                    <a:lnTo>
                      <a:pt x="184" y="1245"/>
                    </a:lnTo>
                    <a:lnTo>
                      <a:pt x="201" y="1245"/>
                    </a:lnTo>
                    <a:lnTo>
                      <a:pt x="217" y="1242"/>
                    </a:lnTo>
                    <a:lnTo>
                      <a:pt x="231" y="1239"/>
                    </a:lnTo>
                    <a:lnTo>
                      <a:pt x="243" y="1233"/>
                    </a:lnTo>
                    <a:lnTo>
                      <a:pt x="254" y="1227"/>
                    </a:lnTo>
                    <a:lnTo>
                      <a:pt x="265" y="1220"/>
                    </a:lnTo>
                    <a:lnTo>
                      <a:pt x="275" y="1214"/>
                    </a:lnTo>
                    <a:lnTo>
                      <a:pt x="283" y="1206"/>
                    </a:lnTo>
                    <a:lnTo>
                      <a:pt x="298" y="1191"/>
                    </a:lnTo>
                    <a:lnTo>
                      <a:pt x="307" y="1178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0" y="1155"/>
                    </a:lnTo>
                    <a:lnTo>
                      <a:pt x="326" y="1147"/>
                    </a:lnTo>
                    <a:lnTo>
                      <a:pt x="332" y="1139"/>
                    </a:lnTo>
                    <a:lnTo>
                      <a:pt x="340" y="1133"/>
                    </a:lnTo>
                    <a:lnTo>
                      <a:pt x="346" y="1129"/>
                    </a:lnTo>
                    <a:lnTo>
                      <a:pt x="353" y="1126"/>
                    </a:lnTo>
                    <a:lnTo>
                      <a:pt x="359" y="1124"/>
                    </a:lnTo>
                    <a:lnTo>
                      <a:pt x="365" y="1124"/>
                    </a:lnTo>
                    <a:lnTo>
                      <a:pt x="371" y="1126"/>
                    </a:lnTo>
                    <a:lnTo>
                      <a:pt x="377" y="1129"/>
                    </a:lnTo>
                    <a:lnTo>
                      <a:pt x="383" y="1133"/>
                    </a:lnTo>
                    <a:lnTo>
                      <a:pt x="388" y="1139"/>
                    </a:lnTo>
                    <a:lnTo>
                      <a:pt x="390" y="1147"/>
                    </a:lnTo>
                    <a:lnTo>
                      <a:pt x="393" y="1155"/>
                    </a:lnTo>
                    <a:lnTo>
                      <a:pt x="395" y="1166"/>
                    </a:lnTo>
                    <a:lnTo>
                      <a:pt x="395" y="1178"/>
                    </a:lnTo>
                    <a:lnTo>
                      <a:pt x="395" y="1429"/>
                    </a:lnTo>
                    <a:lnTo>
                      <a:pt x="398" y="1429"/>
                    </a:lnTo>
                    <a:lnTo>
                      <a:pt x="398" y="1975"/>
                    </a:lnTo>
                    <a:lnTo>
                      <a:pt x="1199" y="1975"/>
                    </a:lnTo>
                    <a:lnTo>
                      <a:pt x="1199" y="1975"/>
                    </a:lnTo>
                    <a:lnTo>
                      <a:pt x="1211" y="1975"/>
                    </a:lnTo>
                    <a:lnTo>
                      <a:pt x="1220" y="1973"/>
                    </a:lnTo>
                    <a:lnTo>
                      <a:pt x="1229" y="1970"/>
                    </a:lnTo>
                    <a:lnTo>
                      <a:pt x="1237" y="1967"/>
                    </a:lnTo>
                    <a:lnTo>
                      <a:pt x="1242" y="1963"/>
                    </a:lnTo>
                    <a:lnTo>
                      <a:pt x="1247" y="1957"/>
                    </a:lnTo>
                    <a:lnTo>
                      <a:pt x="1250" y="1951"/>
                    </a:lnTo>
                    <a:lnTo>
                      <a:pt x="1251" y="1945"/>
                    </a:lnTo>
                    <a:lnTo>
                      <a:pt x="1251" y="1939"/>
                    </a:lnTo>
                    <a:lnTo>
                      <a:pt x="1250" y="1933"/>
                    </a:lnTo>
                    <a:lnTo>
                      <a:pt x="1247" y="1925"/>
                    </a:lnTo>
                    <a:lnTo>
                      <a:pt x="1242" y="1919"/>
                    </a:lnTo>
                    <a:lnTo>
                      <a:pt x="1238" y="1912"/>
                    </a:lnTo>
                    <a:lnTo>
                      <a:pt x="1231" y="1906"/>
                    </a:lnTo>
                    <a:lnTo>
                      <a:pt x="1222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8" y="1886"/>
                    </a:lnTo>
                    <a:lnTo>
                      <a:pt x="1186" y="1878"/>
                    </a:lnTo>
                    <a:lnTo>
                      <a:pt x="1171" y="1863"/>
                    </a:lnTo>
                    <a:lnTo>
                      <a:pt x="1163" y="1855"/>
                    </a:lnTo>
                    <a:lnTo>
                      <a:pt x="1156" y="1845"/>
                    </a:lnTo>
                    <a:lnTo>
                      <a:pt x="1150" y="1834"/>
                    </a:lnTo>
                    <a:lnTo>
                      <a:pt x="1142" y="1822"/>
                    </a:lnTo>
                    <a:lnTo>
                      <a:pt x="1138" y="1810"/>
                    </a:lnTo>
                    <a:lnTo>
                      <a:pt x="1133" y="1797"/>
                    </a:lnTo>
                    <a:lnTo>
                      <a:pt x="1132" y="1780"/>
                    </a:lnTo>
                    <a:lnTo>
                      <a:pt x="1130" y="1764"/>
                    </a:lnTo>
                    <a:lnTo>
                      <a:pt x="1130" y="1764"/>
                    </a:lnTo>
                    <a:lnTo>
                      <a:pt x="1132" y="1746"/>
                    </a:lnTo>
                    <a:lnTo>
                      <a:pt x="1135" y="1728"/>
                    </a:lnTo>
                    <a:lnTo>
                      <a:pt x="1141" y="1710"/>
                    </a:lnTo>
                    <a:lnTo>
                      <a:pt x="1148" y="1692"/>
                    </a:lnTo>
                    <a:lnTo>
                      <a:pt x="1159" y="1677"/>
                    </a:lnTo>
                    <a:lnTo>
                      <a:pt x="1169" y="1662"/>
                    </a:lnTo>
                    <a:lnTo>
                      <a:pt x="1183" y="1647"/>
                    </a:lnTo>
                    <a:lnTo>
                      <a:pt x="1198" y="1634"/>
                    </a:lnTo>
                    <a:lnTo>
                      <a:pt x="1214" y="1622"/>
                    </a:lnTo>
                    <a:lnTo>
                      <a:pt x="1232" y="1611"/>
                    </a:lnTo>
                    <a:lnTo>
                      <a:pt x="1250" y="1602"/>
                    </a:lnTo>
                    <a:lnTo>
                      <a:pt x="1271" y="1595"/>
                    </a:lnTo>
                    <a:lnTo>
                      <a:pt x="1292" y="1589"/>
                    </a:lnTo>
                    <a:lnTo>
                      <a:pt x="1314" y="1585"/>
                    </a:lnTo>
                    <a:lnTo>
                      <a:pt x="1337" y="1582"/>
                    </a:lnTo>
                    <a:lnTo>
                      <a:pt x="1361" y="1580"/>
                    </a:lnTo>
                    <a:lnTo>
                      <a:pt x="1361" y="1580"/>
                    </a:lnTo>
                    <a:lnTo>
                      <a:pt x="1383" y="1582"/>
                    </a:lnTo>
                    <a:lnTo>
                      <a:pt x="1405" y="1585"/>
                    </a:lnTo>
                    <a:lnTo>
                      <a:pt x="1428" y="1589"/>
                    </a:lnTo>
                    <a:lnTo>
                      <a:pt x="1449" y="1595"/>
                    </a:lnTo>
                    <a:lnTo>
                      <a:pt x="1470" y="1602"/>
                    </a:lnTo>
                    <a:lnTo>
                      <a:pt x="1488" y="1611"/>
                    </a:lnTo>
                    <a:lnTo>
                      <a:pt x="1506" y="1622"/>
                    </a:lnTo>
                    <a:lnTo>
                      <a:pt x="1522" y="1634"/>
                    </a:lnTo>
                    <a:lnTo>
                      <a:pt x="1537" y="1647"/>
                    </a:lnTo>
                    <a:lnTo>
                      <a:pt x="1550" y="1662"/>
                    </a:lnTo>
                    <a:lnTo>
                      <a:pt x="1561" y="1677"/>
                    </a:lnTo>
                    <a:lnTo>
                      <a:pt x="1571" y="1692"/>
                    </a:lnTo>
                    <a:lnTo>
                      <a:pt x="1579" y="1710"/>
                    </a:lnTo>
                    <a:lnTo>
                      <a:pt x="1585" y="1728"/>
                    </a:lnTo>
                    <a:lnTo>
                      <a:pt x="1588" y="1746"/>
                    </a:lnTo>
                    <a:lnTo>
                      <a:pt x="1589" y="1764"/>
                    </a:lnTo>
                    <a:lnTo>
                      <a:pt x="1589" y="1764"/>
                    </a:lnTo>
                    <a:close/>
                  </a:path>
                </a:pathLst>
              </a:custGeom>
              <a:blipFill>
                <a:blip r:embed="rId4"/>
                <a:stretch>
                  <a:fillRect/>
                </a:stretch>
              </a:blip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lIns="360000"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7381874" y="4638675"/>
                <a:ext cx="1733671" cy="1885950"/>
              </a:xfrm>
              <a:custGeom>
                <a:avLst/>
                <a:gdLst>
                  <a:gd name="T0" fmla="*/ 179 w 1976"/>
                  <a:gd name="T1" fmla="*/ 1584 h 2375"/>
                  <a:gd name="T2" fmla="*/ 130 w 1976"/>
                  <a:gd name="T3" fmla="*/ 1563 h 2375"/>
                  <a:gd name="T4" fmla="*/ 88 w 1976"/>
                  <a:gd name="T5" fmla="*/ 1520 h 2375"/>
                  <a:gd name="T6" fmla="*/ 70 w 1976"/>
                  <a:gd name="T7" fmla="*/ 1489 h 2375"/>
                  <a:gd name="T8" fmla="*/ 43 w 1976"/>
                  <a:gd name="T9" fmla="*/ 1468 h 2375"/>
                  <a:gd name="T10" fmla="*/ 18 w 1976"/>
                  <a:gd name="T11" fmla="*/ 1472 h 2375"/>
                  <a:gd name="T12" fmla="*/ 1 w 1976"/>
                  <a:gd name="T13" fmla="*/ 1498 h 2375"/>
                  <a:gd name="T14" fmla="*/ 1976 w 1976"/>
                  <a:gd name="T15" fmla="*/ 2375 h 2375"/>
                  <a:gd name="T16" fmla="*/ 1120 w 1976"/>
                  <a:gd name="T17" fmla="*/ 394 h 2375"/>
                  <a:gd name="T18" fmla="*/ 1088 w 1976"/>
                  <a:gd name="T19" fmla="*/ 390 h 2375"/>
                  <a:gd name="T20" fmla="*/ 1069 w 1976"/>
                  <a:gd name="T21" fmla="*/ 370 h 2375"/>
                  <a:gd name="T22" fmla="*/ 1070 w 1976"/>
                  <a:gd name="T23" fmla="*/ 345 h 2375"/>
                  <a:gd name="T24" fmla="*/ 1097 w 1976"/>
                  <a:gd name="T25" fmla="*/ 318 h 2375"/>
                  <a:gd name="T26" fmla="*/ 1133 w 1976"/>
                  <a:gd name="T27" fmla="*/ 296 h 2375"/>
                  <a:gd name="T28" fmla="*/ 1169 w 1976"/>
                  <a:gd name="T29" fmla="*/ 254 h 2375"/>
                  <a:gd name="T30" fmla="*/ 1187 w 1976"/>
                  <a:gd name="T31" fmla="*/ 200 h 2375"/>
                  <a:gd name="T32" fmla="*/ 1184 w 1976"/>
                  <a:gd name="T33" fmla="*/ 146 h 2375"/>
                  <a:gd name="T34" fmla="*/ 1149 w 1976"/>
                  <a:gd name="T35" fmla="*/ 80 h 2375"/>
                  <a:gd name="T36" fmla="*/ 1087 w 1976"/>
                  <a:gd name="T37" fmla="*/ 31 h 2375"/>
                  <a:gd name="T38" fmla="*/ 1004 w 1976"/>
                  <a:gd name="T39" fmla="*/ 3 h 2375"/>
                  <a:gd name="T40" fmla="*/ 936 w 1976"/>
                  <a:gd name="T41" fmla="*/ 1 h 2375"/>
                  <a:gd name="T42" fmla="*/ 849 w 1976"/>
                  <a:gd name="T43" fmla="*/ 22 h 2375"/>
                  <a:gd name="T44" fmla="*/ 782 w 1976"/>
                  <a:gd name="T45" fmla="*/ 67 h 2375"/>
                  <a:gd name="T46" fmla="*/ 740 w 1976"/>
                  <a:gd name="T47" fmla="*/ 130 h 2375"/>
                  <a:gd name="T48" fmla="*/ 729 w 1976"/>
                  <a:gd name="T49" fmla="*/ 184 h 2375"/>
                  <a:gd name="T50" fmla="*/ 741 w 1976"/>
                  <a:gd name="T51" fmla="*/ 242 h 2375"/>
                  <a:gd name="T52" fmla="*/ 770 w 1976"/>
                  <a:gd name="T53" fmla="*/ 282 h 2375"/>
                  <a:gd name="T54" fmla="*/ 810 w 1976"/>
                  <a:gd name="T55" fmla="*/ 314 h 2375"/>
                  <a:gd name="T56" fmla="*/ 841 w 1976"/>
                  <a:gd name="T57" fmla="*/ 338 h 2375"/>
                  <a:gd name="T58" fmla="*/ 850 w 1976"/>
                  <a:gd name="T59" fmla="*/ 364 h 2375"/>
                  <a:gd name="T60" fmla="*/ 836 w 1976"/>
                  <a:gd name="T61" fmla="*/ 385 h 2375"/>
                  <a:gd name="T62" fmla="*/ 798 w 1976"/>
                  <a:gd name="T63" fmla="*/ 394 h 2375"/>
                  <a:gd name="T64" fmla="*/ 0 w 1976"/>
                  <a:gd name="T65" fmla="*/ 1199 h 2375"/>
                  <a:gd name="T66" fmla="*/ 4 w 1976"/>
                  <a:gd name="T67" fmla="*/ 1228 h 2375"/>
                  <a:gd name="T68" fmla="*/ 24 w 1976"/>
                  <a:gd name="T69" fmla="*/ 1249 h 2375"/>
                  <a:gd name="T70" fmla="*/ 49 w 1976"/>
                  <a:gd name="T71" fmla="*/ 1246 h 2375"/>
                  <a:gd name="T72" fmla="*/ 76 w 1976"/>
                  <a:gd name="T73" fmla="*/ 1219 h 2375"/>
                  <a:gd name="T74" fmla="*/ 99 w 1976"/>
                  <a:gd name="T75" fmla="*/ 1185 h 2375"/>
                  <a:gd name="T76" fmla="*/ 140 w 1976"/>
                  <a:gd name="T77" fmla="*/ 1148 h 2375"/>
                  <a:gd name="T78" fmla="*/ 194 w 1976"/>
                  <a:gd name="T79" fmla="*/ 1130 h 2375"/>
                  <a:gd name="T80" fmla="*/ 248 w 1976"/>
                  <a:gd name="T81" fmla="*/ 1134 h 2375"/>
                  <a:gd name="T82" fmla="*/ 314 w 1976"/>
                  <a:gd name="T83" fmla="*/ 1169 h 2375"/>
                  <a:gd name="T84" fmla="*/ 363 w 1976"/>
                  <a:gd name="T85" fmla="*/ 1230 h 2375"/>
                  <a:gd name="T86" fmla="*/ 392 w 1976"/>
                  <a:gd name="T87" fmla="*/ 1312 h 2375"/>
                  <a:gd name="T88" fmla="*/ 393 w 1976"/>
                  <a:gd name="T89" fmla="*/ 1382 h 2375"/>
                  <a:gd name="T90" fmla="*/ 372 w 1976"/>
                  <a:gd name="T91" fmla="*/ 1468 h 2375"/>
                  <a:gd name="T92" fmla="*/ 327 w 1976"/>
                  <a:gd name="T93" fmla="*/ 1536 h 2375"/>
                  <a:gd name="T94" fmla="*/ 265 w 1976"/>
                  <a:gd name="T95" fmla="*/ 1578 h 2375"/>
                  <a:gd name="T96" fmla="*/ 211 w 1976"/>
                  <a:gd name="T97" fmla="*/ 1589 h 23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976" h="2375">
                    <a:moveTo>
                      <a:pt x="211" y="1589"/>
                    </a:moveTo>
                    <a:lnTo>
                      <a:pt x="211" y="1589"/>
                    </a:lnTo>
                    <a:lnTo>
                      <a:pt x="194" y="1587"/>
                    </a:lnTo>
                    <a:lnTo>
                      <a:pt x="179" y="1584"/>
                    </a:lnTo>
                    <a:lnTo>
                      <a:pt x="164" y="1581"/>
                    </a:lnTo>
                    <a:lnTo>
                      <a:pt x="152" y="1575"/>
                    </a:lnTo>
                    <a:lnTo>
                      <a:pt x="140" y="1569"/>
                    </a:lnTo>
                    <a:lnTo>
                      <a:pt x="130" y="1563"/>
                    </a:lnTo>
                    <a:lnTo>
                      <a:pt x="121" y="1556"/>
                    </a:lnTo>
                    <a:lnTo>
                      <a:pt x="112" y="1548"/>
                    </a:lnTo>
                    <a:lnTo>
                      <a:pt x="99" y="1533"/>
                    </a:lnTo>
                    <a:lnTo>
                      <a:pt x="88" y="1520"/>
                    </a:lnTo>
                    <a:lnTo>
                      <a:pt x="81" y="1508"/>
                    </a:lnTo>
                    <a:lnTo>
                      <a:pt x="81" y="1508"/>
                    </a:lnTo>
                    <a:lnTo>
                      <a:pt x="76" y="1498"/>
                    </a:lnTo>
                    <a:lnTo>
                      <a:pt x="70" y="1489"/>
                    </a:lnTo>
                    <a:lnTo>
                      <a:pt x="63" y="1481"/>
                    </a:lnTo>
                    <a:lnTo>
                      <a:pt x="57" y="1475"/>
                    </a:lnTo>
                    <a:lnTo>
                      <a:pt x="49" y="1471"/>
                    </a:lnTo>
                    <a:lnTo>
                      <a:pt x="43" y="1468"/>
                    </a:lnTo>
                    <a:lnTo>
                      <a:pt x="36" y="1468"/>
                    </a:lnTo>
                    <a:lnTo>
                      <a:pt x="30" y="1468"/>
                    </a:lnTo>
                    <a:lnTo>
                      <a:pt x="24" y="1469"/>
                    </a:lnTo>
                    <a:lnTo>
                      <a:pt x="18" y="1472"/>
                    </a:lnTo>
                    <a:lnTo>
                      <a:pt x="13" y="1477"/>
                    </a:lnTo>
                    <a:lnTo>
                      <a:pt x="9" y="1483"/>
                    </a:lnTo>
                    <a:lnTo>
                      <a:pt x="4" y="1489"/>
                    </a:lnTo>
                    <a:lnTo>
                      <a:pt x="1" y="1498"/>
                    </a:lnTo>
                    <a:lnTo>
                      <a:pt x="0" y="1508"/>
                    </a:lnTo>
                    <a:lnTo>
                      <a:pt x="0" y="1520"/>
                    </a:lnTo>
                    <a:lnTo>
                      <a:pt x="0" y="2375"/>
                    </a:lnTo>
                    <a:lnTo>
                      <a:pt x="1976" y="2375"/>
                    </a:lnTo>
                    <a:lnTo>
                      <a:pt x="1976" y="396"/>
                    </a:lnTo>
                    <a:lnTo>
                      <a:pt x="1522" y="396"/>
                    </a:lnTo>
                    <a:lnTo>
                      <a:pt x="1522" y="394"/>
                    </a:lnTo>
                    <a:lnTo>
                      <a:pt x="1120" y="394"/>
                    </a:lnTo>
                    <a:lnTo>
                      <a:pt x="1120" y="394"/>
                    </a:lnTo>
                    <a:lnTo>
                      <a:pt x="1108" y="394"/>
                    </a:lnTo>
                    <a:lnTo>
                      <a:pt x="1097" y="393"/>
                    </a:lnTo>
                    <a:lnTo>
                      <a:pt x="1088" y="390"/>
                    </a:lnTo>
                    <a:lnTo>
                      <a:pt x="1082" y="385"/>
                    </a:lnTo>
                    <a:lnTo>
                      <a:pt x="1076" y="381"/>
                    </a:lnTo>
                    <a:lnTo>
                      <a:pt x="1072" y="376"/>
                    </a:lnTo>
                    <a:lnTo>
                      <a:pt x="1069" y="370"/>
                    </a:lnTo>
                    <a:lnTo>
                      <a:pt x="1067" y="364"/>
                    </a:lnTo>
                    <a:lnTo>
                      <a:pt x="1067" y="358"/>
                    </a:lnTo>
                    <a:lnTo>
                      <a:pt x="1067" y="351"/>
                    </a:lnTo>
                    <a:lnTo>
                      <a:pt x="1070" y="345"/>
                    </a:lnTo>
                    <a:lnTo>
                      <a:pt x="1075" y="338"/>
                    </a:lnTo>
                    <a:lnTo>
                      <a:pt x="1081" y="332"/>
                    </a:lnTo>
                    <a:lnTo>
                      <a:pt x="1088" y="324"/>
                    </a:lnTo>
                    <a:lnTo>
                      <a:pt x="1097" y="318"/>
                    </a:lnTo>
                    <a:lnTo>
                      <a:pt x="1108" y="314"/>
                    </a:lnTo>
                    <a:lnTo>
                      <a:pt x="1108" y="314"/>
                    </a:lnTo>
                    <a:lnTo>
                      <a:pt x="1120" y="306"/>
                    </a:lnTo>
                    <a:lnTo>
                      <a:pt x="1133" y="296"/>
                    </a:lnTo>
                    <a:lnTo>
                      <a:pt x="1148" y="282"/>
                    </a:lnTo>
                    <a:lnTo>
                      <a:pt x="1155" y="273"/>
                    </a:lnTo>
                    <a:lnTo>
                      <a:pt x="1163" y="264"/>
                    </a:lnTo>
                    <a:lnTo>
                      <a:pt x="1169" y="254"/>
                    </a:lnTo>
                    <a:lnTo>
                      <a:pt x="1175" y="242"/>
                    </a:lnTo>
                    <a:lnTo>
                      <a:pt x="1181" y="230"/>
                    </a:lnTo>
                    <a:lnTo>
                      <a:pt x="1184" y="215"/>
                    </a:lnTo>
                    <a:lnTo>
                      <a:pt x="1187" y="200"/>
                    </a:lnTo>
                    <a:lnTo>
                      <a:pt x="1188" y="184"/>
                    </a:lnTo>
                    <a:lnTo>
                      <a:pt x="1188" y="184"/>
                    </a:lnTo>
                    <a:lnTo>
                      <a:pt x="1187" y="166"/>
                    </a:lnTo>
                    <a:lnTo>
                      <a:pt x="1184" y="146"/>
                    </a:lnTo>
                    <a:lnTo>
                      <a:pt x="1178" y="130"/>
                    </a:lnTo>
                    <a:lnTo>
                      <a:pt x="1170" y="112"/>
                    </a:lnTo>
                    <a:lnTo>
                      <a:pt x="1160" y="95"/>
                    </a:lnTo>
                    <a:lnTo>
                      <a:pt x="1149" y="80"/>
                    </a:lnTo>
                    <a:lnTo>
                      <a:pt x="1136" y="67"/>
                    </a:lnTo>
                    <a:lnTo>
                      <a:pt x="1121" y="53"/>
                    </a:lnTo>
                    <a:lnTo>
                      <a:pt x="1105" y="42"/>
                    </a:lnTo>
                    <a:lnTo>
                      <a:pt x="1087" y="31"/>
                    </a:lnTo>
                    <a:lnTo>
                      <a:pt x="1067" y="22"/>
                    </a:lnTo>
                    <a:lnTo>
                      <a:pt x="1048" y="15"/>
                    </a:lnTo>
                    <a:lnTo>
                      <a:pt x="1027" y="7"/>
                    </a:lnTo>
                    <a:lnTo>
                      <a:pt x="1004" y="3"/>
                    </a:lnTo>
                    <a:lnTo>
                      <a:pt x="982" y="1"/>
                    </a:lnTo>
                    <a:lnTo>
                      <a:pt x="958" y="0"/>
                    </a:lnTo>
                    <a:lnTo>
                      <a:pt x="958" y="0"/>
                    </a:lnTo>
                    <a:lnTo>
                      <a:pt x="936" y="1"/>
                    </a:lnTo>
                    <a:lnTo>
                      <a:pt x="912" y="3"/>
                    </a:lnTo>
                    <a:lnTo>
                      <a:pt x="891" y="7"/>
                    </a:lnTo>
                    <a:lnTo>
                      <a:pt x="870" y="15"/>
                    </a:lnTo>
                    <a:lnTo>
                      <a:pt x="849" y="22"/>
                    </a:lnTo>
                    <a:lnTo>
                      <a:pt x="830" y="31"/>
                    </a:lnTo>
                    <a:lnTo>
                      <a:pt x="813" y="42"/>
                    </a:lnTo>
                    <a:lnTo>
                      <a:pt x="797" y="53"/>
                    </a:lnTo>
                    <a:lnTo>
                      <a:pt x="782" y="67"/>
                    </a:lnTo>
                    <a:lnTo>
                      <a:pt x="768" y="80"/>
                    </a:lnTo>
                    <a:lnTo>
                      <a:pt x="756" y="95"/>
                    </a:lnTo>
                    <a:lnTo>
                      <a:pt x="747" y="112"/>
                    </a:lnTo>
                    <a:lnTo>
                      <a:pt x="740" y="130"/>
                    </a:lnTo>
                    <a:lnTo>
                      <a:pt x="734" y="146"/>
                    </a:lnTo>
                    <a:lnTo>
                      <a:pt x="731" y="166"/>
                    </a:lnTo>
                    <a:lnTo>
                      <a:pt x="729" y="184"/>
                    </a:lnTo>
                    <a:lnTo>
                      <a:pt x="729" y="184"/>
                    </a:lnTo>
                    <a:lnTo>
                      <a:pt x="729" y="200"/>
                    </a:lnTo>
                    <a:lnTo>
                      <a:pt x="732" y="215"/>
                    </a:lnTo>
                    <a:lnTo>
                      <a:pt x="737" y="230"/>
                    </a:lnTo>
                    <a:lnTo>
                      <a:pt x="741" y="242"/>
                    </a:lnTo>
                    <a:lnTo>
                      <a:pt x="747" y="254"/>
                    </a:lnTo>
                    <a:lnTo>
                      <a:pt x="755" y="264"/>
                    </a:lnTo>
                    <a:lnTo>
                      <a:pt x="762" y="273"/>
                    </a:lnTo>
                    <a:lnTo>
                      <a:pt x="770" y="282"/>
                    </a:lnTo>
                    <a:lnTo>
                      <a:pt x="785" y="296"/>
                    </a:lnTo>
                    <a:lnTo>
                      <a:pt x="797" y="306"/>
                    </a:lnTo>
                    <a:lnTo>
                      <a:pt x="810" y="314"/>
                    </a:lnTo>
                    <a:lnTo>
                      <a:pt x="810" y="314"/>
                    </a:lnTo>
                    <a:lnTo>
                      <a:pt x="819" y="318"/>
                    </a:lnTo>
                    <a:lnTo>
                      <a:pt x="828" y="324"/>
                    </a:lnTo>
                    <a:lnTo>
                      <a:pt x="836" y="332"/>
                    </a:lnTo>
                    <a:lnTo>
                      <a:pt x="841" y="338"/>
                    </a:lnTo>
                    <a:lnTo>
                      <a:pt x="846" y="345"/>
                    </a:lnTo>
                    <a:lnTo>
                      <a:pt x="849" y="351"/>
                    </a:lnTo>
                    <a:lnTo>
                      <a:pt x="850" y="358"/>
                    </a:lnTo>
                    <a:lnTo>
                      <a:pt x="850" y="364"/>
                    </a:lnTo>
                    <a:lnTo>
                      <a:pt x="849" y="370"/>
                    </a:lnTo>
                    <a:lnTo>
                      <a:pt x="846" y="376"/>
                    </a:lnTo>
                    <a:lnTo>
                      <a:pt x="841" y="381"/>
                    </a:lnTo>
                    <a:lnTo>
                      <a:pt x="836" y="385"/>
                    </a:lnTo>
                    <a:lnTo>
                      <a:pt x="828" y="390"/>
                    </a:lnTo>
                    <a:lnTo>
                      <a:pt x="819" y="393"/>
                    </a:lnTo>
                    <a:lnTo>
                      <a:pt x="809" y="394"/>
                    </a:lnTo>
                    <a:lnTo>
                      <a:pt x="798" y="394"/>
                    </a:lnTo>
                    <a:lnTo>
                      <a:pt x="547" y="394"/>
                    </a:lnTo>
                    <a:lnTo>
                      <a:pt x="547" y="396"/>
                    </a:lnTo>
                    <a:lnTo>
                      <a:pt x="0" y="396"/>
                    </a:lnTo>
                    <a:lnTo>
                      <a:pt x="0" y="1199"/>
                    </a:lnTo>
                    <a:lnTo>
                      <a:pt x="0" y="1199"/>
                    </a:lnTo>
                    <a:lnTo>
                      <a:pt x="0" y="1209"/>
                    </a:lnTo>
                    <a:lnTo>
                      <a:pt x="1" y="1219"/>
                    </a:lnTo>
                    <a:lnTo>
                      <a:pt x="4" y="1228"/>
                    </a:lnTo>
                    <a:lnTo>
                      <a:pt x="9" y="1236"/>
                    </a:lnTo>
                    <a:lnTo>
                      <a:pt x="13" y="1242"/>
                    </a:lnTo>
                    <a:lnTo>
                      <a:pt x="18" y="1246"/>
                    </a:lnTo>
                    <a:lnTo>
                      <a:pt x="24" y="1249"/>
                    </a:lnTo>
                    <a:lnTo>
                      <a:pt x="30" y="1251"/>
                    </a:lnTo>
                    <a:lnTo>
                      <a:pt x="36" y="1251"/>
                    </a:lnTo>
                    <a:lnTo>
                      <a:pt x="43" y="1249"/>
                    </a:lnTo>
                    <a:lnTo>
                      <a:pt x="49" y="1246"/>
                    </a:lnTo>
                    <a:lnTo>
                      <a:pt x="57" y="1242"/>
                    </a:lnTo>
                    <a:lnTo>
                      <a:pt x="63" y="1236"/>
                    </a:lnTo>
                    <a:lnTo>
                      <a:pt x="70" y="1228"/>
                    </a:lnTo>
                    <a:lnTo>
                      <a:pt x="76" y="1219"/>
                    </a:lnTo>
                    <a:lnTo>
                      <a:pt x="81" y="1211"/>
                    </a:lnTo>
                    <a:lnTo>
                      <a:pt x="81" y="1211"/>
                    </a:lnTo>
                    <a:lnTo>
                      <a:pt x="88" y="1197"/>
                    </a:lnTo>
                    <a:lnTo>
                      <a:pt x="99" y="1185"/>
                    </a:lnTo>
                    <a:lnTo>
                      <a:pt x="112" y="1170"/>
                    </a:lnTo>
                    <a:lnTo>
                      <a:pt x="121" y="1163"/>
                    </a:lnTo>
                    <a:lnTo>
                      <a:pt x="130" y="1155"/>
                    </a:lnTo>
                    <a:lnTo>
                      <a:pt x="140" y="1148"/>
                    </a:lnTo>
                    <a:lnTo>
                      <a:pt x="152" y="1142"/>
                    </a:lnTo>
                    <a:lnTo>
                      <a:pt x="164" y="1137"/>
                    </a:lnTo>
                    <a:lnTo>
                      <a:pt x="179" y="1133"/>
                    </a:lnTo>
                    <a:lnTo>
                      <a:pt x="194" y="1130"/>
                    </a:lnTo>
                    <a:lnTo>
                      <a:pt x="211" y="1130"/>
                    </a:lnTo>
                    <a:lnTo>
                      <a:pt x="211" y="1130"/>
                    </a:lnTo>
                    <a:lnTo>
                      <a:pt x="229" y="1131"/>
                    </a:lnTo>
                    <a:lnTo>
                      <a:pt x="248" y="1134"/>
                    </a:lnTo>
                    <a:lnTo>
                      <a:pt x="265" y="1140"/>
                    </a:lnTo>
                    <a:lnTo>
                      <a:pt x="282" y="1148"/>
                    </a:lnTo>
                    <a:lnTo>
                      <a:pt x="299" y="1157"/>
                    </a:lnTo>
                    <a:lnTo>
                      <a:pt x="314" y="1169"/>
                    </a:lnTo>
                    <a:lnTo>
                      <a:pt x="327" y="1182"/>
                    </a:lnTo>
                    <a:lnTo>
                      <a:pt x="341" y="1197"/>
                    </a:lnTo>
                    <a:lnTo>
                      <a:pt x="353" y="1214"/>
                    </a:lnTo>
                    <a:lnTo>
                      <a:pt x="363" y="1230"/>
                    </a:lnTo>
                    <a:lnTo>
                      <a:pt x="372" y="1249"/>
                    </a:lnTo>
                    <a:lnTo>
                      <a:pt x="380" y="1270"/>
                    </a:lnTo>
                    <a:lnTo>
                      <a:pt x="387" y="1291"/>
                    </a:lnTo>
                    <a:lnTo>
                      <a:pt x="392" y="1312"/>
                    </a:lnTo>
                    <a:lnTo>
                      <a:pt x="393" y="1336"/>
                    </a:lnTo>
                    <a:lnTo>
                      <a:pt x="395" y="1359"/>
                    </a:lnTo>
                    <a:lnTo>
                      <a:pt x="395" y="1359"/>
                    </a:lnTo>
                    <a:lnTo>
                      <a:pt x="393" y="1382"/>
                    </a:lnTo>
                    <a:lnTo>
                      <a:pt x="392" y="1405"/>
                    </a:lnTo>
                    <a:lnTo>
                      <a:pt x="387" y="1427"/>
                    </a:lnTo>
                    <a:lnTo>
                      <a:pt x="380" y="1448"/>
                    </a:lnTo>
                    <a:lnTo>
                      <a:pt x="372" y="1468"/>
                    </a:lnTo>
                    <a:lnTo>
                      <a:pt x="363" y="1487"/>
                    </a:lnTo>
                    <a:lnTo>
                      <a:pt x="353" y="1505"/>
                    </a:lnTo>
                    <a:lnTo>
                      <a:pt x="341" y="1521"/>
                    </a:lnTo>
                    <a:lnTo>
                      <a:pt x="327" y="1536"/>
                    </a:lnTo>
                    <a:lnTo>
                      <a:pt x="314" y="1548"/>
                    </a:lnTo>
                    <a:lnTo>
                      <a:pt x="299" y="1560"/>
                    </a:lnTo>
                    <a:lnTo>
                      <a:pt x="282" y="1571"/>
                    </a:lnTo>
                    <a:lnTo>
                      <a:pt x="265" y="1578"/>
                    </a:lnTo>
                    <a:lnTo>
                      <a:pt x="248" y="1584"/>
                    </a:lnTo>
                    <a:lnTo>
                      <a:pt x="229" y="1587"/>
                    </a:lnTo>
                    <a:lnTo>
                      <a:pt x="211" y="1589"/>
                    </a:lnTo>
                    <a:lnTo>
                      <a:pt x="211" y="1589"/>
                    </a:lnTo>
                    <a:close/>
                  </a:path>
                </a:pathLst>
              </a:custGeom>
              <a:blipFill>
                <a:blip r:embed="rId5"/>
                <a:stretch>
                  <a:fillRect/>
                </a:stretch>
              </a:blip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lIns="324000" tIns="288000"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5462774" y="3390090"/>
                <a:ext cx="2238489" cy="1568450"/>
              </a:xfrm>
              <a:custGeom>
                <a:avLst/>
                <a:gdLst>
                  <a:gd name="T0" fmla="*/ 2529 w 2773"/>
                  <a:gd name="T1" fmla="*/ 743 h 1976"/>
                  <a:gd name="T2" fmla="*/ 2466 w 2773"/>
                  <a:gd name="T3" fmla="*/ 798 h 1976"/>
                  <a:gd name="T4" fmla="*/ 2421 w 2773"/>
                  <a:gd name="T5" fmla="*/ 849 h 1976"/>
                  <a:gd name="T6" fmla="*/ 2382 w 2773"/>
                  <a:gd name="T7" fmla="*/ 831 h 1976"/>
                  <a:gd name="T8" fmla="*/ 2375 w 2773"/>
                  <a:gd name="T9" fmla="*/ 0 h 1976"/>
                  <a:gd name="T10" fmla="*/ 1536 w 2773"/>
                  <a:gd name="T11" fmla="*/ 9 h 1976"/>
                  <a:gd name="T12" fmla="*/ 1523 w 2773"/>
                  <a:gd name="T13" fmla="*/ 43 h 1976"/>
                  <a:gd name="T14" fmla="*/ 1562 w 2773"/>
                  <a:gd name="T15" fmla="*/ 82 h 1976"/>
                  <a:gd name="T16" fmla="*/ 1617 w 2773"/>
                  <a:gd name="T17" fmla="*/ 130 h 1976"/>
                  <a:gd name="T18" fmla="*/ 1643 w 2773"/>
                  <a:gd name="T19" fmla="*/ 210 h 1976"/>
                  <a:gd name="T20" fmla="*/ 1614 w 2773"/>
                  <a:gd name="T21" fmla="*/ 299 h 1976"/>
                  <a:gd name="T22" fmla="*/ 1521 w 2773"/>
                  <a:gd name="T23" fmla="*/ 373 h 1976"/>
                  <a:gd name="T24" fmla="*/ 1412 w 2773"/>
                  <a:gd name="T25" fmla="*/ 396 h 1976"/>
                  <a:gd name="T26" fmla="*/ 1284 w 2773"/>
                  <a:gd name="T27" fmla="*/ 363 h 1976"/>
                  <a:gd name="T28" fmla="*/ 1202 w 2773"/>
                  <a:gd name="T29" fmla="*/ 282 h 1976"/>
                  <a:gd name="T30" fmla="*/ 1184 w 2773"/>
                  <a:gd name="T31" fmla="*/ 194 h 1976"/>
                  <a:gd name="T32" fmla="*/ 1217 w 2773"/>
                  <a:gd name="T33" fmla="*/ 121 h 1976"/>
                  <a:gd name="T34" fmla="*/ 1275 w 2773"/>
                  <a:gd name="T35" fmla="*/ 76 h 1976"/>
                  <a:gd name="T36" fmla="*/ 1305 w 2773"/>
                  <a:gd name="T37" fmla="*/ 37 h 1976"/>
                  <a:gd name="T38" fmla="*/ 1282 w 2773"/>
                  <a:gd name="T39" fmla="*/ 6 h 1976"/>
                  <a:gd name="T40" fmla="*/ 394 w 2773"/>
                  <a:gd name="T41" fmla="*/ 454 h 1976"/>
                  <a:gd name="T42" fmla="*/ 384 w 2773"/>
                  <a:gd name="T43" fmla="*/ 897 h 1976"/>
                  <a:gd name="T44" fmla="*/ 341 w 2773"/>
                  <a:gd name="T45" fmla="*/ 903 h 1976"/>
                  <a:gd name="T46" fmla="*/ 296 w 2773"/>
                  <a:gd name="T47" fmla="*/ 843 h 1976"/>
                  <a:gd name="T48" fmla="*/ 230 w 2773"/>
                  <a:gd name="T49" fmla="*/ 795 h 1976"/>
                  <a:gd name="T50" fmla="*/ 146 w 2773"/>
                  <a:gd name="T51" fmla="*/ 792 h 1976"/>
                  <a:gd name="T52" fmla="*/ 54 w 2773"/>
                  <a:gd name="T53" fmla="*/ 855 h 1976"/>
                  <a:gd name="T54" fmla="*/ 3 w 2773"/>
                  <a:gd name="T55" fmla="*/ 971 h 1976"/>
                  <a:gd name="T56" fmla="*/ 7 w 2773"/>
                  <a:gd name="T57" fmla="*/ 1085 h 1976"/>
                  <a:gd name="T58" fmla="*/ 67 w 2773"/>
                  <a:gd name="T59" fmla="*/ 1194 h 1976"/>
                  <a:gd name="T60" fmla="*/ 166 w 2773"/>
                  <a:gd name="T61" fmla="*/ 1245 h 1976"/>
                  <a:gd name="T62" fmla="*/ 242 w 2773"/>
                  <a:gd name="T63" fmla="*/ 1234 h 1976"/>
                  <a:gd name="T64" fmla="*/ 306 w 2773"/>
                  <a:gd name="T65" fmla="*/ 1179 h 1976"/>
                  <a:gd name="T66" fmla="*/ 350 w 2773"/>
                  <a:gd name="T67" fmla="*/ 1127 h 1976"/>
                  <a:gd name="T68" fmla="*/ 388 w 2773"/>
                  <a:gd name="T69" fmla="*/ 1145 h 1976"/>
                  <a:gd name="T70" fmla="*/ 396 w 2773"/>
                  <a:gd name="T71" fmla="*/ 1976 h 1976"/>
                  <a:gd name="T72" fmla="*/ 1236 w 2773"/>
                  <a:gd name="T73" fmla="*/ 1967 h 1976"/>
                  <a:gd name="T74" fmla="*/ 1249 w 2773"/>
                  <a:gd name="T75" fmla="*/ 1933 h 1976"/>
                  <a:gd name="T76" fmla="*/ 1211 w 2773"/>
                  <a:gd name="T77" fmla="*/ 1894 h 1976"/>
                  <a:gd name="T78" fmla="*/ 1155 w 2773"/>
                  <a:gd name="T79" fmla="*/ 1846 h 1976"/>
                  <a:gd name="T80" fmla="*/ 1130 w 2773"/>
                  <a:gd name="T81" fmla="*/ 1765 h 1976"/>
                  <a:gd name="T82" fmla="*/ 1157 w 2773"/>
                  <a:gd name="T83" fmla="*/ 1677 h 1976"/>
                  <a:gd name="T84" fmla="*/ 1249 w 2773"/>
                  <a:gd name="T85" fmla="*/ 1604 h 1976"/>
                  <a:gd name="T86" fmla="*/ 1359 w 2773"/>
                  <a:gd name="T87" fmla="*/ 1581 h 1976"/>
                  <a:gd name="T88" fmla="*/ 1487 w 2773"/>
                  <a:gd name="T89" fmla="*/ 1613 h 1976"/>
                  <a:gd name="T90" fmla="*/ 1571 w 2773"/>
                  <a:gd name="T91" fmla="*/ 1693 h 1976"/>
                  <a:gd name="T92" fmla="*/ 1587 w 2773"/>
                  <a:gd name="T93" fmla="*/ 1782 h 1976"/>
                  <a:gd name="T94" fmla="*/ 1556 w 2773"/>
                  <a:gd name="T95" fmla="*/ 1855 h 1976"/>
                  <a:gd name="T96" fmla="*/ 1498 w 2773"/>
                  <a:gd name="T97" fmla="*/ 1900 h 1976"/>
                  <a:gd name="T98" fmla="*/ 1468 w 2773"/>
                  <a:gd name="T99" fmla="*/ 1940 h 1976"/>
                  <a:gd name="T100" fmla="*/ 1489 w 2773"/>
                  <a:gd name="T101" fmla="*/ 1971 h 1976"/>
                  <a:gd name="T102" fmla="*/ 2376 w 2773"/>
                  <a:gd name="T103" fmla="*/ 1521 h 1976"/>
                  <a:gd name="T104" fmla="*/ 2387 w 2773"/>
                  <a:gd name="T105" fmla="*/ 1079 h 1976"/>
                  <a:gd name="T106" fmla="*/ 2432 w 2773"/>
                  <a:gd name="T107" fmla="*/ 1074 h 1976"/>
                  <a:gd name="T108" fmla="*/ 2475 w 2773"/>
                  <a:gd name="T109" fmla="*/ 1133 h 1976"/>
                  <a:gd name="T110" fmla="*/ 2542 w 2773"/>
                  <a:gd name="T111" fmla="*/ 1181 h 1976"/>
                  <a:gd name="T112" fmla="*/ 2625 w 2773"/>
                  <a:gd name="T113" fmla="*/ 1184 h 1976"/>
                  <a:gd name="T114" fmla="*/ 2719 w 2773"/>
                  <a:gd name="T115" fmla="*/ 1121 h 1976"/>
                  <a:gd name="T116" fmla="*/ 2768 w 2773"/>
                  <a:gd name="T117" fmla="*/ 1006 h 1976"/>
                  <a:gd name="T118" fmla="*/ 2764 w 2773"/>
                  <a:gd name="T119" fmla="*/ 891 h 1976"/>
                  <a:gd name="T120" fmla="*/ 2705 w 2773"/>
                  <a:gd name="T121" fmla="*/ 781 h 1976"/>
                  <a:gd name="T122" fmla="*/ 2607 w 2773"/>
                  <a:gd name="T123" fmla="*/ 731 h 1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2773" h="1976">
                    <a:moveTo>
                      <a:pt x="2587" y="729"/>
                    </a:moveTo>
                    <a:lnTo>
                      <a:pt x="2587" y="729"/>
                    </a:lnTo>
                    <a:lnTo>
                      <a:pt x="2571" y="731"/>
                    </a:lnTo>
                    <a:lnTo>
                      <a:pt x="2556" y="734"/>
                    </a:lnTo>
                    <a:lnTo>
                      <a:pt x="2542" y="737"/>
                    </a:lnTo>
                    <a:lnTo>
                      <a:pt x="2529" y="743"/>
                    </a:lnTo>
                    <a:lnTo>
                      <a:pt x="2518" y="749"/>
                    </a:lnTo>
                    <a:lnTo>
                      <a:pt x="2507" y="755"/>
                    </a:lnTo>
                    <a:lnTo>
                      <a:pt x="2498" y="762"/>
                    </a:lnTo>
                    <a:lnTo>
                      <a:pt x="2489" y="770"/>
                    </a:lnTo>
                    <a:lnTo>
                      <a:pt x="2475" y="784"/>
                    </a:lnTo>
                    <a:lnTo>
                      <a:pt x="2466" y="798"/>
                    </a:lnTo>
                    <a:lnTo>
                      <a:pt x="2459" y="810"/>
                    </a:lnTo>
                    <a:lnTo>
                      <a:pt x="2459" y="810"/>
                    </a:lnTo>
                    <a:lnTo>
                      <a:pt x="2450" y="825"/>
                    </a:lnTo>
                    <a:lnTo>
                      <a:pt x="2441" y="835"/>
                    </a:lnTo>
                    <a:lnTo>
                      <a:pt x="2432" y="844"/>
                    </a:lnTo>
                    <a:lnTo>
                      <a:pt x="2421" y="849"/>
                    </a:lnTo>
                    <a:lnTo>
                      <a:pt x="2412" y="850"/>
                    </a:lnTo>
                    <a:lnTo>
                      <a:pt x="2403" y="850"/>
                    </a:lnTo>
                    <a:lnTo>
                      <a:pt x="2394" y="846"/>
                    </a:lnTo>
                    <a:lnTo>
                      <a:pt x="2387" y="838"/>
                    </a:lnTo>
                    <a:lnTo>
                      <a:pt x="2387" y="838"/>
                    </a:lnTo>
                    <a:lnTo>
                      <a:pt x="2382" y="831"/>
                    </a:lnTo>
                    <a:lnTo>
                      <a:pt x="2379" y="822"/>
                    </a:lnTo>
                    <a:lnTo>
                      <a:pt x="2378" y="810"/>
                    </a:lnTo>
                    <a:lnTo>
                      <a:pt x="2376" y="798"/>
                    </a:lnTo>
                    <a:lnTo>
                      <a:pt x="2376" y="547"/>
                    </a:lnTo>
                    <a:lnTo>
                      <a:pt x="2375" y="547"/>
                    </a:lnTo>
                    <a:lnTo>
                      <a:pt x="2375" y="0"/>
                    </a:lnTo>
                    <a:lnTo>
                      <a:pt x="1574" y="0"/>
                    </a:lnTo>
                    <a:lnTo>
                      <a:pt x="1574" y="0"/>
                    </a:lnTo>
                    <a:lnTo>
                      <a:pt x="1562" y="1"/>
                    </a:lnTo>
                    <a:lnTo>
                      <a:pt x="1551" y="3"/>
                    </a:lnTo>
                    <a:lnTo>
                      <a:pt x="1542" y="6"/>
                    </a:lnTo>
                    <a:lnTo>
                      <a:pt x="1536" y="9"/>
                    </a:lnTo>
                    <a:lnTo>
                      <a:pt x="1530" y="13"/>
                    </a:lnTo>
                    <a:lnTo>
                      <a:pt x="1526" y="18"/>
                    </a:lnTo>
                    <a:lnTo>
                      <a:pt x="1523" y="24"/>
                    </a:lnTo>
                    <a:lnTo>
                      <a:pt x="1521" y="30"/>
                    </a:lnTo>
                    <a:lnTo>
                      <a:pt x="1521" y="37"/>
                    </a:lnTo>
                    <a:lnTo>
                      <a:pt x="1523" y="43"/>
                    </a:lnTo>
                    <a:lnTo>
                      <a:pt x="1524" y="50"/>
                    </a:lnTo>
                    <a:lnTo>
                      <a:pt x="1529" y="56"/>
                    </a:lnTo>
                    <a:lnTo>
                      <a:pt x="1535" y="64"/>
                    </a:lnTo>
                    <a:lnTo>
                      <a:pt x="1542" y="70"/>
                    </a:lnTo>
                    <a:lnTo>
                      <a:pt x="1551" y="76"/>
                    </a:lnTo>
                    <a:lnTo>
                      <a:pt x="1562" y="82"/>
                    </a:lnTo>
                    <a:lnTo>
                      <a:pt x="1562" y="82"/>
                    </a:lnTo>
                    <a:lnTo>
                      <a:pt x="1574" y="89"/>
                    </a:lnTo>
                    <a:lnTo>
                      <a:pt x="1587" y="98"/>
                    </a:lnTo>
                    <a:lnTo>
                      <a:pt x="1602" y="112"/>
                    </a:lnTo>
                    <a:lnTo>
                      <a:pt x="1610" y="121"/>
                    </a:lnTo>
                    <a:lnTo>
                      <a:pt x="1617" y="130"/>
                    </a:lnTo>
                    <a:lnTo>
                      <a:pt x="1623" y="140"/>
                    </a:lnTo>
                    <a:lnTo>
                      <a:pt x="1629" y="152"/>
                    </a:lnTo>
                    <a:lnTo>
                      <a:pt x="1635" y="166"/>
                    </a:lnTo>
                    <a:lnTo>
                      <a:pt x="1638" y="179"/>
                    </a:lnTo>
                    <a:lnTo>
                      <a:pt x="1641" y="194"/>
                    </a:lnTo>
                    <a:lnTo>
                      <a:pt x="1643" y="210"/>
                    </a:lnTo>
                    <a:lnTo>
                      <a:pt x="1643" y="210"/>
                    </a:lnTo>
                    <a:lnTo>
                      <a:pt x="1641" y="230"/>
                    </a:lnTo>
                    <a:lnTo>
                      <a:pt x="1638" y="248"/>
                    </a:lnTo>
                    <a:lnTo>
                      <a:pt x="1632" y="266"/>
                    </a:lnTo>
                    <a:lnTo>
                      <a:pt x="1625" y="282"/>
                    </a:lnTo>
                    <a:lnTo>
                      <a:pt x="1614" y="299"/>
                    </a:lnTo>
                    <a:lnTo>
                      <a:pt x="1604" y="314"/>
                    </a:lnTo>
                    <a:lnTo>
                      <a:pt x="1590" y="329"/>
                    </a:lnTo>
                    <a:lnTo>
                      <a:pt x="1575" y="340"/>
                    </a:lnTo>
                    <a:lnTo>
                      <a:pt x="1559" y="352"/>
                    </a:lnTo>
                    <a:lnTo>
                      <a:pt x="1541" y="363"/>
                    </a:lnTo>
                    <a:lnTo>
                      <a:pt x="1521" y="373"/>
                    </a:lnTo>
                    <a:lnTo>
                      <a:pt x="1502" y="381"/>
                    </a:lnTo>
                    <a:lnTo>
                      <a:pt x="1481" y="387"/>
                    </a:lnTo>
                    <a:lnTo>
                      <a:pt x="1459" y="391"/>
                    </a:lnTo>
                    <a:lnTo>
                      <a:pt x="1436" y="394"/>
                    </a:lnTo>
                    <a:lnTo>
                      <a:pt x="1412" y="396"/>
                    </a:lnTo>
                    <a:lnTo>
                      <a:pt x="1412" y="396"/>
                    </a:lnTo>
                    <a:lnTo>
                      <a:pt x="1390" y="394"/>
                    </a:lnTo>
                    <a:lnTo>
                      <a:pt x="1366" y="391"/>
                    </a:lnTo>
                    <a:lnTo>
                      <a:pt x="1345" y="387"/>
                    </a:lnTo>
                    <a:lnTo>
                      <a:pt x="1324" y="381"/>
                    </a:lnTo>
                    <a:lnTo>
                      <a:pt x="1303" y="373"/>
                    </a:lnTo>
                    <a:lnTo>
                      <a:pt x="1284" y="363"/>
                    </a:lnTo>
                    <a:lnTo>
                      <a:pt x="1267" y="352"/>
                    </a:lnTo>
                    <a:lnTo>
                      <a:pt x="1251" y="340"/>
                    </a:lnTo>
                    <a:lnTo>
                      <a:pt x="1236" y="329"/>
                    </a:lnTo>
                    <a:lnTo>
                      <a:pt x="1223" y="314"/>
                    </a:lnTo>
                    <a:lnTo>
                      <a:pt x="1211" y="299"/>
                    </a:lnTo>
                    <a:lnTo>
                      <a:pt x="1202" y="282"/>
                    </a:lnTo>
                    <a:lnTo>
                      <a:pt x="1194" y="266"/>
                    </a:lnTo>
                    <a:lnTo>
                      <a:pt x="1188" y="248"/>
                    </a:lnTo>
                    <a:lnTo>
                      <a:pt x="1185" y="230"/>
                    </a:lnTo>
                    <a:lnTo>
                      <a:pt x="1184" y="210"/>
                    </a:lnTo>
                    <a:lnTo>
                      <a:pt x="1184" y="210"/>
                    </a:lnTo>
                    <a:lnTo>
                      <a:pt x="1184" y="194"/>
                    </a:lnTo>
                    <a:lnTo>
                      <a:pt x="1187" y="179"/>
                    </a:lnTo>
                    <a:lnTo>
                      <a:pt x="1191" y="166"/>
                    </a:lnTo>
                    <a:lnTo>
                      <a:pt x="1196" y="152"/>
                    </a:lnTo>
                    <a:lnTo>
                      <a:pt x="1202" y="140"/>
                    </a:lnTo>
                    <a:lnTo>
                      <a:pt x="1209" y="130"/>
                    </a:lnTo>
                    <a:lnTo>
                      <a:pt x="1217" y="121"/>
                    </a:lnTo>
                    <a:lnTo>
                      <a:pt x="1224" y="112"/>
                    </a:lnTo>
                    <a:lnTo>
                      <a:pt x="1239" y="98"/>
                    </a:lnTo>
                    <a:lnTo>
                      <a:pt x="1251" y="89"/>
                    </a:lnTo>
                    <a:lnTo>
                      <a:pt x="1264" y="82"/>
                    </a:lnTo>
                    <a:lnTo>
                      <a:pt x="1264" y="82"/>
                    </a:lnTo>
                    <a:lnTo>
                      <a:pt x="1275" y="76"/>
                    </a:lnTo>
                    <a:lnTo>
                      <a:pt x="1282" y="70"/>
                    </a:lnTo>
                    <a:lnTo>
                      <a:pt x="1290" y="64"/>
                    </a:lnTo>
                    <a:lnTo>
                      <a:pt x="1296" y="56"/>
                    </a:lnTo>
                    <a:lnTo>
                      <a:pt x="1300" y="50"/>
                    </a:lnTo>
                    <a:lnTo>
                      <a:pt x="1303" y="43"/>
                    </a:lnTo>
                    <a:lnTo>
                      <a:pt x="1305" y="37"/>
                    </a:lnTo>
                    <a:lnTo>
                      <a:pt x="1305" y="30"/>
                    </a:lnTo>
                    <a:lnTo>
                      <a:pt x="1303" y="24"/>
                    </a:lnTo>
                    <a:lnTo>
                      <a:pt x="1300" y="18"/>
                    </a:lnTo>
                    <a:lnTo>
                      <a:pt x="1296" y="13"/>
                    </a:lnTo>
                    <a:lnTo>
                      <a:pt x="1290" y="9"/>
                    </a:lnTo>
                    <a:lnTo>
                      <a:pt x="1282" y="6"/>
                    </a:lnTo>
                    <a:lnTo>
                      <a:pt x="1273" y="3"/>
                    </a:lnTo>
                    <a:lnTo>
                      <a:pt x="1263" y="1"/>
                    </a:lnTo>
                    <a:lnTo>
                      <a:pt x="1252" y="0"/>
                    </a:lnTo>
                    <a:lnTo>
                      <a:pt x="396" y="0"/>
                    </a:lnTo>
                    <a:lnTo>
                      <a:pt x="396" y="454"/>
                    </a:lnTo>
                    <a:lnTo>
                      <a:pt x="394" y="454"/>
                    </a:lnTo>
                    <a:lnTo>
                      <a:pt x="394" y="856"/>
                    </a:lnTo>
                    <a:lnTo>
                      <a:pt x="394" y="856"/>
                    </a:lnTo>
                    <a:lnTo>
                      <a:pt x="394" y="868"/>
                    </a:lnTo>
                    <a:lnTo>
                      <a:pt x="391" y="880"/>
                    </a:lnTo>
                    <a:lnTo>
                      <a:pt x="388" y="889"/>
                    </a:lnTo>
                    <a:lnTo>
                      <a:pt x="384" y="897"/>
                    </a:lnTo>
                    <a:lnTo>
                      <a:pt x="384" y="897"/>
                    </a:lnTo>
                    <a:lnTo>
                      <a:pt x="378" y="904"/>
                    </a:lnTo>
                    <a:lnTo>
                      <a:pt x="369" y="909"/>
                    </a:lnTo>
                    <a:lnTo>
                      <a:pt x="360" y="909"/>
                    </a:lnTo>
                    <a:lnTo>
                      <a:pt x="350" y="907"/>
                    </a:lnTo>
                    <a:lnTo>
                      <a:pt x="341" y="903"/>
                    </a:lnTo>
                    <a:lnTo>
                      <a:pt x="330" y="894"/>
                    </a:lnTo>
                    <a:lnTo>
                      <a:pt x="321" y="883"/>
                    </a:lnTo>
                    <a:lnTo>
                      <a:pt x="314" y="868"/>
                    </a:lnTo>
                    <a:lnTo>
                      <a:pt x="314" y="868"/>
                    </a:lnTo>
                    <a:lnTo>
                      <a:pt x="306" y="855"/>
                    </a:lnTo>
                    <a:lnTo>
                      <a:pt x="296" y="843"/>
                    </a:lnTo>
                    <a:lnTo>
                      <a:pt x="282" y="828"/>
                    </a:lnTo>
                    <a:lnTo>
                      <a:pt x="273" y="820"/>
                    </a:lnTo>
                    <a:lnTo>
                      <a:pt x="264" y="813"/>
                    </a:lnTo>
                    <a:lnTo>
                      <a:pt x="254" y="807"/>
                    </a:lnTo>
                    <a:lnTo>
                      <a:pt x="242" y="801"/>
                    </a:lnTo>
                    <a:lnTo>
                      <a:pt x="230" y="795"/>
                    </a:lnTo>
                    <a:lnTo>
                      <a:pt x="215" y="790"/>
                    </a:lnTo>
                    <a:lnTo>
                      <a:pt x="200" y="789"/>
                    </a:lnTo>
                    <a:lnTo>
                      <a:pt x="184" y="787"/>
                    </a:lnTo>
                    <a:lnTo>
                      <a:pt x="184" y="787"/>
                    </a:lnTo>
                    <a:lnTo>
                      <a:pt x="166" y="789"/>
                    </a:lnTo>
                    <a:lnTo>
                      <a:pt x="146" y="792"/>
                    </a:lnTo>
                    <a:lnTo>
                      <a:pt x="128" y="798"/>
                    </a:lnTo>
                    <a:lnTo>
                      <a:pt x="112" y="805"/>
                    </a:lnTo>
                    <a:lnTo>
                      <a:pt x="95" y="816"/>
                    </a:lnTo>
                    <a:lnTo>
                      <a:pt x="81" y="826"/>
                    </a:lnTo>
                    <a:lnTo>
                      <a:pt x="67" y="840"/>
                    </a:lnTo>
                    <a:lnTo>
                      <a:pt x="54" y="855"/>
                    </a:lnTo>
                    <a:lnTo>
                      <a:pt x="42" y="871"/>
                    </a:lnTo>
                    <a:lnTo>
                      <a:pt x="31" y="889"/>
                    </a:lnTo>
                    <a:lnTo>
                      <a:pt x="22" y="907"/>
                    </a:lnTo>
                    <a:lnTo>
                      <a:pt x="15" y="928"/>
                    </a:lnTo>
                    <a:lnTo>
                      <a:pt x="7" y="949"/>
                    </a:lnTo>
                    <a:lnTo>
                      <a:pt x="3" y="971"/>
                    </a:lnTo>
                    <a:lnTo>
                      <a:pt x="1" y="994"/>
                    </a:lnTo>
                    <a:lnTo>
                      <a:pt x="0" y="1018"/>
                    </a:lnTo>
                    <a:lnTo>
                      <a:pt x="0" y="1018"/>
                    </a:lnTo>
                    <a:lnTo>
                      <a:pt x="1" y="1040"/>
                    </a:lnTo>
                    <a:lnTo>
                      <a:pt x="3" y="1064"/>
                    </a:lnTo>
                    <a:lnTo>
                      <a:pt x="7" y="1085"/>
                    </a:lnTo>
                    <a:lnTo>
                      <a:pt x="15" y="1106"/>
                    </a:lnTo>
                    <a:lnTo>
                      <a:pt x="22" y="1127"/>
                    </a:lnTo>
                    <a:lnTo>
                      <a:pt x="31" y="1145"/>
                    </a:lnTo>
                    <a:lnTo>
                      <a:pt x="42" y="1163"/>
                    </a:lnTo>
                    <a:lnTo>
                      <a:pt x="54" y="1179"/>
                    </a:lnTo>
                    <a:lnTo>
                      <a:pt x="67" y="1194"/>
                    </a:lnTo>
                    <a:lnTo>
                      <a:pt x="81" y="1208"/>
                    </a:lnTo>
                    <a:lnTo>
                      <a:pt x="95" y="1219"/>
                    </a:lnTo>
                    <a:lnTo>
                      <a:pt x="112" y="1228"/>
                    </a:lnTo>
                    <a:lnTo>
                      <a:pt x="128" y="1236"/>
                    </a:lnTo>
                    <a:lnTo>
                      <a:pt x="146" y="1242"/>
                    </a:lnTo>
                    <a:lnTo>
                      <a:pt x="166" y="1245"/>
                    </a:lnTo>
                    <a:lnTo>
                      <a:pt x="184" y="1246"/>
                    </a:lnTo>
                    <a:lnTo>
                      <a:pt x="184" y="1246"/>
                    </a:lnTo>
                    <a:lnTo>
                      <a:pt x="200" y="1245"/>
                    </a:lnTo>
                    <a:lnTo>
                      <a:pt x="215" y="1243"/>
                    </a:lnTo>
                    <a:lnTo>
                      <a:pt x="230" y="1239"/>
                    </a:lnTo>
                    <a:lnTo>
                      <a:pt x="242" y="1234"/>
                    </a:lnTo>
                    <a:lnTo>
                      <a:pt x="254" y="1228"/>
                    </a:lnTo>
                    <a:lnTo>
                      <a:pt x="264" y="1221"/>
                    </a:lnTo>
                    <a:lnTo>
                      <a:pt x="273" y="1213"/>
                    </a:lnTo>
                    <a:lnTo>
                      <a:pt x="282" y="1206"/>
                    </a:lnTo>
                    <a:lnTo>
                      <a:pt x="296" y="1191"/>
                    </a:lnTo>
                    <a:lnTo>
                      <a:pt x="306" y="1179"/>
                    </a:lnTo>
                    <a:lnTo>
                      <a:pt x="314" y="1166"/>
                    </a:lnTo>
                    <a:lnTo>
                      <a:pt x="314" y="1166"/>
                    </a:lnTo>
                    <a:lnTo>
                      <a:pt x="321" y="1152"/>
                    </a:lnTo>
                    <a:lnTo>
                      <a:pt x="330" y="1140"/>
                    </a:lnTo>
                    <a:lnTo>
                      <a:pt x="341" y="1131"/>
                    </a:lnTo>
                    <a:lnTo>
                      <a:pt x="350" y="1127"/>
                    </a:lnTo>
                    <a:lnTo>
                      <a:pt x="360" y="1125"/>
                    </a:lnTo>
                    <a:lnTo>
                      <a:pt x="369" y="1127"/>
                    </a:lnTo>
                    <a:lnTo>
                      <a:pt x="378" y="1130"/>
                    </a:lnTo>
                    <a:lnTo>
                      <a:pt x="384" y="1137"/>
                    </a:lnTo>
                    <a:lnTo>
                      <a:pt x="384" y="1137"/>
                    </a:lnTo>
                    <a:lnTo>
                      <a:pt x="388" y="1145"/>
                    </a:lnTo>
                    <a:lnTo>
                      <a:pt x="391" y="1154"/>
                    </a:lnTo>
                    <a:lnTo>
                      <a:pt x="394" y="1166"/>
                    </a:lnTo>
                    <a:lnTo>
                      <a:pt x="394" y="1178"/>
                    </a:lnTo>
                    <a:lnTo>
                      <a:pt x="394" y="1429"/>
                    </a:lnTo>
                    <a:lnTo>
                      <a:pt x="396" y="1429"/>
                    </a:lnTo>
                    <a:lnTo>
                      <a:pt x="396" y="1976"/>
                    </a:lnTo>
                    <a:lnTo>
                      <a:pt x="1199" y="1976"/>
                    </a:lnTo>
                    <a:lnTo>
                      <a:pt x="1199" y="1976"/>
                    </a:lnTo>
                    <a:lnTo>
                      <a:pt x="1209" y="1976"/>
                    </a:lnTo>
                    <a:lnTo>
                      <a:pt x="1220" y="1973"/>
                    </a:lnTo>
                    <a:lnTo>
                      <a:pt x="1229" y="1971"/>
                    </a:lnTo>
                    <a:lnTo>
                      <a:pt x="1236" y="1967"/>
                    </a:lnTo>
                    <a:lnTo>
                      <a:pt x="1242" y="1962"/>
                    </a:lnTo>
                    <a:lnTo>
                      <a:pt x="1246" y="1958"/>
                    </a:lnTo>
                    <a:lnTo>
                      <a:pt x="1249" y="1952"/>
                    </a:lnTo>
                    <a:lnTo>
                      <a:pt x="1251" y="1946"/>
                    </a:lnTo>
                    <a:lnTo>
                      <a:pt x="1251" y="1940"/>
                    </a:lnTo>
                    <a:lnTo>
                      <a:pt x="1249" y="1933"/>
                    </a:lnTo>
                    <a:lnTo>
                      <a:pt x="1246" y="1927"/>
                    </a:lnTo>
                    <a:lnTo>
                      <a:pt x="1242" y="1919"/>
                    </a:lnTo>
                    <a:lnTo>
                      <a:pt x="1236" y="1913"/>
                    </a:lnTo>
                    <a:lnTo>
                      <a:pt x="1229" y="1906"/>
                    </a:lnTo>
                    <a:lnTo>
                      <a:pt x="1220" y="1900"/>
                    </a:lnTo>
                    <a:lnTo>
                      <a:pt x="1211" y="1894"/>
                    </a:lnTo>
                    <a:lnTo>
                      <a:pt x="1211" y="1894"/>
                    </a:lnTo>
                    <a:lnTo>
                      <a:pt x="1197" y="1886"/>
                    </a:lnTo>
                    <a:lnTo>
                      <a:pt x="1185" y="1877"/>
                    </a:lnTo>
                    <a:lnTo>
                      <a:pt x="1170" y="1864"/>
                    </a:lnTo>
                    <a:lnTo>
                      <a:pt x="1163" y="1855"/>
                    </a:lnTo>
                    <a:lnTo>
                      <a:pt x="1155" y="1846"/>
                    </a:lnTo>
                    <a:lnTo>
                      <a:pt x="1148" y="1835"/>
                    </a:lnTo>
                    <a:lnTo>
                      <a:pt x="1142" y="1823"/>
                    </a:lnTo>
                    <a:lnTo>
                      <a:pt x="1137" y="1810"/>
                    </a:lnTo>
                    <a:lnTo>
                      <a:pt x="1133" y="1796"/>
                    </a:lnTo>
                    <a:lnTo>
                      <a:pt x="1130" y="1782"/>
                    </a:lnTo>
                    <a:lnTo>
                      <a:pt x="1130" y="1765"/>
                    </a:lnTo>
                    <a:lnTo>
                      <a:pt x="1130" y="1765"/>
                    </a:lnTo>
                    <a:lnTo>
                      <a:pt x="1131" y="1746"/>
                    </a:lnTo>
                    <a:lnTo>
                      <a:pt x="1134" y="1728"/>
                    </a:lnTo>
                    <a:lnTo>
                      <a:pt x="1140" y="1710"/>
                    </a:lnTo>
                    <a:lnTo>
                      <a:pt x="1148" y="1693"/>
                    </a:lnTo>
                    <a:lnTo>
                      <a:pt x="1157" y="1677"/>
                    </a:lnTo>
                    <a:lnTo>
                      <a:pt x="1169" y="1662"/>
                    </a:lnTo>
                    <a:lnTo>
                      <a:pt x="1182" y="1648"/>
                    </a:lnTo>
                    <a:lnTo>
                      <a:pt x="1197" y="1635"/>
                    </a:lnTo>
                    <a:lnTo>
                      <a:pt x="1214" y="1623"/>
                    </a:lnTo>
                    <a:lnTo>
                      <a:pt x="1230" y="1613"/>
                    </a:lnTo>
                    <a:lnTo>
                      <a:pt x="1249" y="1604"/>
                    </a:lnTo>
                    <a:lnTo>
                      <a:pt x="1269" y="1595"/>
                    </a:lnTo>
                    <a:lnTo>
                      <a:pt x="1291" y="1589"/>
                    </a:lnTo>
                    <a:lnTo>
                      <a:pt x="1312" y="1584"/>
                    </a:lnTo>
                    <a:lnTo>
                      <a:pt x="1336" y="1581"/>
                    </a:lnTo>
                    <a:lnTo>
                      <a:pt x="1359" y="1581"/>
                    </a:lnTo>
                    <a:lnTo>
                      <a:pt x="1359" y="1581"/>
                    </a:lnTo>
                    <a:lnTo>
                      <a:pt x="1382" y="1581"/>
                    </a:lnTo>
                    <a:lnTo>
                      <a:pt x="1405" y="1584"/>
                    </a:lnTo>
                    <a:lnTo>
                      <a:pt x="1427" y="1589"/>
                    </a:lnTo>
                    <a:lnTo>
                      <a:pt x="1448" y="1595"/>
                    </a:lnTo>
                    <a:lnTo>
                      <a:pt x="1468" y="1604"/>
                    </a:lnTo>
                    <a:lnTo>
                      <a:pt x="1487" y="1613"/>
                    </a:lnTo>
                    <a:lnTo>
                      <a:pt x="1505" y="1623"/>
                    </a:lnTo>
                    <a:lnTo>
                      <a:pt x="1521" y="1635"/>
                    </a:lnTo>
                    <a:lnTo>
                      <a:pt x="1536" y="1648"/>
                    </a:lnTo>
                    <a:lnTo>
                      <a:pt x="1548" y="1662"/>
                    </a:lnTo>
                    <a:lnTo>
                      <a:pt x="1560" y="1677"/>
                    </a:lnTo>
                    <a:lnTo>
                      <a:pt x="1571" y="1693"/>
                    </a:lnTo>
                    <a:lnTo>
                      <a:pt x="1578" y="1710"/>
                    </a:lnTo>
                    <a:lnTo>
                      <a:pt x="1584" y="1728"/>
                    </a:lnTo>
                    <a:lnTo>
                      <a:pt x="1587" y="1746"/>
                    </a:lnTo>
                    <a:lnTo>
                      <a:pt x="1589" y="1765"/>
                    </a:lnTo>
                    <a:lnTo>
                      <a:pt x="1589" y="1765"/>
                    </a:lnTo>
                    <a:lnTo>
                      <a:pt x="1587" y="1782"/>
                    </a:lnTo>
                    <a:lnTo>
                      <a:pt x="1584" y="1796"/>
                    </a:lnTo>
                    <a:lnTo>
                      <a:pt x="1581" y="1810"/>
                    </a:lnTo>
                    <a:lnTo>
                      <a:pt x="1575" y="1823"/>
                    </a:lnTo>
                    <a:lnTo>
                      <a:pt x="1569" y="1835"/>
                    </a:lnTo>
                    <a:lnTo>
                      <a:pt x="1563" y="1846"/>
                    </a:lnTo>
                    <a:lnTo>
                      <a:pt x="1556" y="1855"/>
                    </a:lnTo>
                    <a:lnTo>
                      <a:pt x="1548" y="1864"/>
                    </a:lnTo>
                    <a:lnTo>
                      <a:pt x="1533" y="1877"/>
                    </a:lnTo>
                    <a:lnTo>
                      <a:pt x="1520" y="1886"/>
                    </a:lnTo>
                    <a:lnTo>
                      <a:pt x="1508" y="1894"/>
                    </a:lnTo>
                    <a:lnTo>
                      <a:pt x="1508" y="1894"/>
                    </a:lnTo>
                    <a:lnTo>
                      <a:pt x="1498" y="1900"/>
                    </a:lnTo>
                    <a:lnTo>
                      <a:pt x="1489" y="1906"/>
                    </a:lnTo>
                    <a:lnTo>
                      <a:pt x="1481" y="1913"/>
                    </a:lnTo>
                    <a:lnTo>
                      <a:pt x="1475" y="1919"/>
                    </a:lnTo>
                    <a:lnTo>
                      <a:pt x="1471" y="1927"/>
                    </a:lnTo>
                    <a:lnTo>
                      <a:pt x="1468" y="1933"/>
                    </a:lnTo>
                    <a:lnTo>
                      <a:pt x="1468" y="1940"/>
                    </a:lnTo>
                    <a:lnTo>
                      <a:pt x="1468" y="1946"/>
                    </a:lnTo>
                    <a:lnTo>
                      <a:pt x="1469" y="1952"/>
                    </a:lnTo>
                    <a:lnTo>
                      <a:pt x="1472" y="1958"/>
                    </a:lnTo>
                    <a:lnTo>
                      <a:pt x="1477" y="1962"/>
                    </a:lnTo>
                    <a:lnTo>
                      <a:pt x="1483" y="1967"/>
                    </a:lnTo>
                    <a:lnTo>
                      <a:pt x="1489" y="1971"/>
                    </a:lnTo>
                    <a:lnTo>
                      <a:pt x="1498" y="1973"/>
                    </a:lnTo>
                    <a:lnTo>
                      <a:pt x="1508" y="1976"/>
                    </a:lnTo>
                    <a:lnTo>
                      <a:pt x="1520" y="1976"/>
                    </a:lnTo>
                    <a:lnTo>
                      <a:pt x="2375" y="1976"/>
                    </a:lnTo>
                    <a:lnTo>
                      <a:pt x="2375" y="1521"/>
                    </a:lnTo>
                    <a:lnTo>
                      <a:pt x="2376" y="1521"/>
                    </a:lnTo>
                    <a:lnTo>
                      <a:pt x="2376" y="1119"/>
                    </a:lnTo>
                    <a:lnTo>
                      <a:pt x="2376" y="1119"/>
                    </a:lnTo>
                    <a:lnTo>
                      <a:pt x="2378" y="1107"/>
                    </a:lnTo>
                    <a:lnTo>
                      <a:pt x="2379" y="1097"/>
                    </a:lnTo>
                    <a:lnTo>
                      <a:pt x="2382" y="1086"/>
                    </a:lnTo>
                    <a:lnTo>
                      <a:pt x="2387" y="1079"/>
                    </a:lnTo>
                    <a:lnTo>
                      <a:pt x="2387" y="1079"/>
                    </a:lnTo>
                    <a:lnTo>
                      <a:pt x="2394" y="1073"/>
                    </a:lnTo>
                    <a:lnTo>
                      <a:pt x="2403" y="1068"/>
                    </a:lnTo>
                    <a:lnTo>
                      <a:pt x="2412" y="1067"/>
                    </a:lnTo>
                    <a:lnTo>
                      <a:pt x="2421" y="1068"/>
                    </a:lnTo>
                    <a:lnTo>
                      <a:pt x="2432" y="1074"/>
                    </a:lnTo>
                    <a:lnTo>
                      <a:pt x="2441" y="1082"/>
                    </a:lnTo>
                    <a:lnTo>
                      <a:pt x="2450" y="1094"/>
                    </a:lnTo>
                    <a:lnTo>
                      <a:pt x="2459" y="1107"/>
                    </a:lnTo>
                    <a:lnTo>
                      <a:pt x="2459" y="1107"/>
                    </a:lnTo>
                    <a:lnTo>
                      <a:pt x="2466" y="1121"/>
                    </a:lnTo>
                    <a:lnTo>
                      <a:pt x="2475" y="1133"/>
                    </a:lnTo>
                    <a:lnTo>
                      <a:pt x="2489" y="1148"/>
                    </a:lnTo>
                    <a:lnTo>
                      <a:pt x="2498" y="1155"/>
                    </a:lnTo>
                    <a:lnTo>
                      <a:pt x="2507" y="1163"/>
                    </a:lnTo>
                    <a:lnTo>
                      <a:pt x="2518" y="1170"/>
                    </a:lnTo>
                    <a:lnTo>
                      <a:pt x="2529" y="1176"/>
                    </a:lnTo>
                    <a:lnTo>
                      <a:pt x="2542" y="1181"/>
                    </a:lnTo>
                    <a:lnTo>
                      <a:pt x="2556" y="1185"/>
                    </a:lnTo>
                    <a:lnTo>
                      <a:pt x="2571" y="1188"/>
                    </a:lnTo>
                    <a:lnTo>
                      <a:pt x="2587" y="1188"/>
                    </a:lnTo>
                    <a:lnTo>
                      <a:pt x="2587" y="1188"/>
                    </a:lnTo>
                    <a:lnTo>
                      <a:pt x="2607" y="1187"/>
                    </a:lnTo>
                    <a:lnTo>
                      <a:pt x="2625" y="1184"/>
                    </a:lnTo>
                    <a:lnTo>
                      <a:pt x="2643" y="1178"/>
                    </a:lnTo>
                    <a:lnTo>
                      <a:pt x="2659" y="1170"/>
                    </a:lnTo>
                    <a:lnTo>
                      <a:pt x="2675" y="1161"/>
                    </a:lnTo>
                    <a:lnTo>
                      <a:pt x="2690" y="1149"/>
                    </a:lnTo>
                    <a:lnTo>
                      <a:pt x="2705" y="1136"/>
                    </a:lnTo>
                    <a:lnTo>
                      <a:pt x="2719" y="1121"/>
                    </a:lnTo>
                    <a:lnTo>
                      <a:pt x="2729" y="1104"/>
                    </a:lnTo>
                    <a:lnTo>
                      <a:pt x="2741" y="1088"/>
                    </a:lnTo>
                    <a:lnTo>
                      <a:pt x="2750" y="1068"/>
                    </a:lnTo>
                    <a:lnTo>
                      <a:pt x="2758" y="1048"/>
                    </a:lnTo>
                    <a:lnTo>
                      <a:pt x="2764" y="1027"/>
                    </a:lnTo>
                    <a:lnTo>
                      <a:pt x="2768" y="1006"/>
                    </a:lnTo>
                    <a:lnTo>
                      <a:pt x="2771" y="982"/>
                    </a:lnTo>
                    <a:lnTo>
                      <a:pt x="2773" y="959"/>
                    </a:lnTo>
                    <a:lnTo>
                      <a:pt x="2773" y="959"/>
                    </a:lnTo>
                    <a:lnTo>
                      <a:pt x="2771" y="935"/>
                    </a:lnTo>
                    <a:lnTo>
                      <a:pt x="2768" y="913"/>
                    </a:lnTo>
                    <a:lnTo>
                      <a:pt x="2764" y="891"/>
                    </a:lnTo>
                    <a:lnTo>
                      <a:pt x="2758" y="870"/>
                    </a:lnTo>
                    <a:lnTo>
                      <a:pt x="2750" y="850"/>
                    </a:lnTo>
                    <a:lnTo>
                      <a:pt x="2741" y="831"/>
                    </a:lnTo>
                    <a:lnTo>
                      <a:pt x="2729" y="813"/>
                    </a:lnTo>
                    <a:lnTo>
                      <a:pt x="2719" y="796"/>
                    </a:lnTo>
                    <a:lnTo>
                      <a:pt x="2705" y="781"/>
                    </a:lnTo>
                    <a:lnTo>
                      <a:pt x="2690" y="768"/>
                    </a:lnTo>
                    <a:lnTo>
                      <a:pt x="2675" y="758"/>
                    </a:lnTo>
                    <a:lnTo>
                      <a:pt x="2659" y="747"/>
                    </a:lnTo>
                    <a:lnTo>
                      <a:pt x="2643" y="740"/>
                    </a:lnTo>
                    <a:lnTo>
                      <a:pt x="2625" y="734"/>
                    </a:lnTo>
                    <a:lnTo>
                      <a:pt x="2607" y="731"/>
                    </a:lnTo>
                    <a:lnTo>
                      <a:pt x="2587" y="729"/>
                    </a:lnTo>
                    <a:lnTo>
                      <a:pt x="2587" y="729"/>
                    </a:lnTo>
                    <a:close/>
                  </a:path>
                </a:pathLst>
              </a:custGeom>
              <a:blipFill>
                <a:blip r:embed="rId6"/>
                <a:stretch>
                  <a:fillRect/>
                </a:stretch>
              </a:blipFill>
              <a:ln w="28575">
                <a:noFill/>
                <a:prstDash val="solid"/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1" hangingPunct="1">
                  <a:defRPr/>
                </a:pPr>
                <a:endParaRPr lang="en-GB" dirty="0">
                  <a:cs typeface="Arial" charset="0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6479538" y="2403060"/>
              <a:ext cx="1785482" cy="1656741"/>
              <a:chOff x="1327462" y="252279"/>
              <a:chExt cx="6496581" cy="5521819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1327462" y="252279"/>
                <a:ext cx="3528392" cy="3384376"/>
                <a:chOff x="1475656" y="49163"/>
                <a:chExt cx="3528392" cy="3384376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475656" y="49163"/>
                  <a:ext cx="3528392" cy="3384376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  <a:alpha val="73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891016" y="1308231"/>
                  <a:ext cx="2637511" cy="71806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Environment</a:t>
                  </a:r>
                </a:p>
              </p:txBody>
            </p:sp>
          </p:grpSp>
          <p:grpSp>
            <p:nvGrpSpPr>
              <p:cNvPr id="32" name="Group 31"/>
              <p:cNvGrpSpPr/>
              <p:nvPr/>
            </p:nvGrpSpPr>
            <p:grpSpPr>
              <a:xfrm>
                <a:off x="4295651" y="264384"/>
                <a:ext cx="3528392" cy="3384376"/>
                <a:chOff x="4211960" y="121171"/>
                <a:chExt cx="3528392" cy="3384376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4211960" y="121171"/>
                  <a:ext cx="3528392" cy="3384376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  <a:alpha val="58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5022056" y="1317523"/>
                  <a:ext cx="2071749" cy="71806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Economy</a:t>
                  </a:r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2932592" y="2389722"/>
                <a:ext cx="3528392" cy="3384376"/>
                <a:chOff x="2771800" y="2281411"/>
                <a:chExt cx="3528392" cy="3384376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2771800" y="2281411"/>
                  <a:ext cx="3528392" cy="3384376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58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3654685" y="3756506"/>
                  <a:ext cx="1762622" cy="71806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800" dirty="0" smtClean="0">
                      <a:solidFill>
                        <a:schemeClr val="bg2">
                          <a:lumMod val="50000"/>
                        </a:schemeClr>
                      </a:solidFill>
                    </a:rPr>
                    <a:t>Society</a:t>
                  </a:r>
                </a:p>
              </p:txBody>
            </p:sp>
          </p:grpSp>
        </p:grpSp>
        <p:sp>
          <p:nvSpPr>
            <p:cNvPr id="40" name="TextBox 39"/>
            <p:cNvSpPr txBox="1"/>
            <p:nvPr/>
          </p:nvSpPr>
          <p:spPr>
            <a:xfrm>
              <a:off x="6906888" y="3062087"/>
              <a:ext cx="987771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dirty="0" smtClean="0">
                  <a:solidFill>
                    <a:schemeClr val="bg2">
                      <a:lumMod val="50000"/>
                    </a:schemeClr>
                  </a:solidFill>
                </a:rPr>
                <a:t>INVASION SCIENCE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 rot="16200000">
            <a:off x="-2254604" y="3555990"/>
            <a:ext cx="5543441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Dr</a:t>
            </a:r>
            <a:r>
              <a:rPr lang="en-US" sz="2000" dirty="0" smtClean="0">
                <a:solidFill>
                  <a:schemeClr val="bg1"/>
                </a:solidFill>
              </a:rPr>
              <a:t> Mhairi Alexander </a:t>
            </a:r>
            <a:r>
              <a:rPr lang="mr-IN" sz="2000" dirty="0" smtClean="0">
                <a:solidFill>
                  <a:schemeClr val="bg1"/>
                </a:solidFill>
              </a:rPr>
              <a:t>–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mhairi.alexander@uws.ac.uk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University of the West of Scotland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8517" y="-7216"/>
            <a:ext cx="5235623" cy="838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452548" y="0"/>
            <a:ext cx="2701245" cy="838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 rot="5400000">
            <a:off x="5662385" y="3385783"/>
            <a:ext cx="6881098" cy="1049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6435666" y="6772772"/>
            <a:ext cx="2718128" cy="838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216926" y="6771363"/>
            <a:ext cx="5235623" cy="838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 rot="16200000">
            <a:off x="124690" y="5673439"/>
            <a:ext cx="2296394" cy="114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 rot="16200000">
            <a:off x="120435" y="3374230"/>
            <a:ext cx="2296394" cy="114298"/>
          </a:xfrm>
          <a:prstGeom prst="rect">
            <a:avLst/>
          </a:prstGeom>
          <a:solidFill>
            <a:srgbClr val="E38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 rot="16200000">
            <a:off x="121125" y="1079245"/>
            <a:ext cx="2296394" cy="1142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666" y="4839334"/>
            <a:ext cx="1889924" cy="16704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61629" y="90641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Who I am…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rot="5400000">
            <a:off x="7767030" y="981636"/>
            <a:ext cx="214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My research career…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96897" y="6325117"/>
            <a:ext cx="2378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My research interests…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31032" y="3241966"/>
            <a:ext cx="2317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Scottish Crucible…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2890" y="775998"/>
            <a:ext cx="109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C000"/>
                </a:solidFill>
              </a:rPr>
              <a:t>species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8952" y="832352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marine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95893" y="1222820"/>
            <a:ext cx="1107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C887C"/>
                </a:solidFill>
              </a:rPr>
              <a:t>terrestrial</a:t>
            </a:r>
            <a:endParaRPr lang="en-GB" dirty="0">
              <a:solidFill>
                <a:srgbClr val="FC887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8378" y="734664"/>
            <a:ext cx="629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E3877D"/>
                </a:solidFill>
              </a:rPr>
              <a:t>trophic</a:t>
            </a:r>
            <a:endParaRPr lang="en-GB" sz="1200" dirty="0">
              <a:solidFill>
                <a:srgbClr val="E3877D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26240" y="366827"/>
            <a:ext cx="9238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</a:rPr>
              <a:t>interactions</a:t>
            </a:r>
            <a:endParaRPr lang="en-GB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833559" y="1453913"/>
            <a:ext cx="745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92D050"/>
                </a:solidFill>
              </a:rPr>
              <a:t>ecology</a:t>
            </a:r>
            <a:endParaRPr lang="en-GB" sz="1400" dirty="0">
              <a:solidFill>
                <a:srgbClr val="92D05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11484" y="1260484"/>
            <a:ext cx="933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productivity</a:t>
            </a:r>
            <a:endParaRPr lang="en-GB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58260" y="559583"/>
            <a:ext cx="908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C000"/>
                </a:solidFill>
              </a:rPr>
              <a:t>biodiversity</a:t>
            </a:r>
            <a:endParaRPr lang="en-GB" sz="1200" dirty="0">
              <a:solidFill>
                <a:srgbClr val="FFC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98204" y="673110"/>
            <a:ext cx="7808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2D050"/>
                </a:solidFill>
              </a:rPr>
              <a:t>change</a:t>
            </a:r>
            <a:endParaRPr lang="en-GB" sz="1600" dirty="0">
              <a:solidFill>
                <a:srgbClr val="92D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437429" y="1474299"/>
            <a:ext cx="564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plants</a:t>
            </a:r>
            <a:endParaRPr lang="en-GB" sz="1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37433" y="488403"/>
            <a:ext cx="1170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populations</a:t>
            </a:r>
            <a:endParaRPr lang="en-GB" sz="1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145265" y="1412744"/>
            <a:ext cx="8245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C000"/>
                </a:solidFill>
              </a:rPr>
              <a:t>zoology</a:t>
            </a:r>
            <a:endParaRPr lang="en-GB" sz="1600" dirty="0">
              <a:solidFill>
                <a:srgbClr val="FFC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44770" y="320625"/>
            <a:ext cx="163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C887C"/>
                </a:solidFill>
              </a:rPr>
              <a:t>animal behaviour</a:t>
            </a:r>
            <a:endParaRPr lang="en-GB" sz="1600" dirty="0">
              <a:solidFill>
                <a:srgbClr val="FC887C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974024" y="1614397"/>
            <a:ext cx="83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analysis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692947" y="1657471"/>
            <a:ext cx="985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FFC000"/>
                </a:solidFill>
              </a:rPr>
              <a:t>relationships</a:t>
            </a:r>
            <a:endParaRPr lang="en-GB" sz="1200" dirty="0">
              <a:solidFill>
                <a:srgbClr val="FFC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386871" y="1803193"/>
            <a:ext cx="1260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C887C"/>
                </a:solidFill>
              </a:rPr>
              <a:t>conservation</a:t>
            </a:r>
            <a:endParaRPr lang="en-GB" sz="1600" dirty="0">
              <a:solidFill>
                <a:srgbClr val="FC887C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25905" y="1613194"/>
            <a:ext cx="738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theory</a:t>
            </a:r>
            <a:endParaRPr lang="en-GB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>
            <a:stCxn id="68" idx="5"/>
            <a:endCxn id="80" idx="1"/>
          </p:cNvCxnSpPr>
          <p:nvPr/>
        </p:nvCxnSpPr>
        <p:spPr>
          <a:xfrm>
            <a:off x="1942027" y="2987183"/>
            <a:ext cx="1683392" cy="12735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0" idx="7"/>
            <a:endCxn id="77" idx="3"/>
          </p:cNvCxnSpPr>
          <p:nvPr/>
        </p:nvCxnSpPr>
        <p:spPr>
          <a:xfrm flipV="1">
            <a:off x="2162500" y="3139525"/>
            <a:ext cx="131257" cy="25585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2" idx="6"/>
            <a:endCxn id="75" idx="3"/>
          </p:cNvCxnSpPr>
          <p:nvPr/>
        </p:nvCxnSpPr>
        <p:spPr>
          <a:xfrm>
            <a:off x="2140893" y="3875081"/>
            <a:ext cx="827507" cy="24413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2" idx="0"/>
            <a:endCxn id="70" idx="4"/>
          </p:cNvCxnSpPr>
          <p:nvPr/>
        </p:nvCxnSpPr>
        <p:spPr>
          <a:xfrm flipV="1">
            <a:off x="2074684" y="3509202"/>
            <a:ext cx="40999" cy="29920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387392" y="3141489"/>
            <a:ext cx="223000" cy="9376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69" idx="3"/>
            <a:endCxn id="79" idx="0"/>
          </p:cNvCxnSpPr>
          <p:nvPr/>
        </p:nvCxnSpPr>
        <p:spPr>
          <a:xfrm flipH="1">
            <a:off x="3089816" y="2788498"/>
            <a:ext cx="256513" cy="80497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71" idx="7"/>
          </p:cNvCxnSpPr>
          <p:nvPr/>
        </p:nvCxnSpPr>
        <p:spPr>
          <a:xfrm flipH="1">
            <a:off x="2714313" y="2994919"/>
            <a:ext cx="306823" cy="2380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69" idx="3"/>
            <a:endCxn id="73" idx="7"/>
          </p:cNvCxnSpPr>
          <p:nvPr/>
        </p:nvCxnSpPr>
        <p:spPr>
          <a:xfrm flipH="1">
            <a:off x="2704027" y="2788498"/>
            <a:ext cx="642302" cy="86639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8" idx="0"/>
            <a:endCxn id="73" idx="5"/>
          </p:cNvCxnSpPr>
          <p:nvPr/>
        </p:nvCxnSpPr>
        <p:spPr>
          <a:xfrm flipH="1" flipV="1">
            <a:off x="2704027" y="3749183"/>
            <a:ext cx="60550" cy="35449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6" idx="7"/>
            <a:endCxn id="73" idx="3"/>
          </p:cNvCxnSpPr>
          <p:nvPr/>
        </p:nvCxnSpPr>
        <p:spPr>
          <a:xfrm flipV="1">
            <a:off x="2415236" y="3749183"/>
            <a:ext cx="195156" cy="31884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72" idx="6"/>
            <a:endCxn id="71" idx="3"/>
          </p:cNvCxnSpPr>
          <p:nvPr/>
        </p:nvCxnSpPr>
        <p:spPr>
          <a:xfrm flipV="1">
            <a:off x="2140893" y="3327237"/>
            <a:ext cx="479785" cy="54784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79" idx="5"/>
            <a:endCxn id="80" idx="1"/>
          </p:cNvCxnSpPr>
          <p:nvPr/>
        </p:nvCxnSpPr>
        <p:spPr>
          <a:xfrm>
            <a:off x="3136633" y="3707289"/>
            <a:ext cx="488786" cy="55342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5" idx="0"/>
            <a:endCxn id="71" idx="5"/>
          </p:cNvCxnSpPr>
          <p:nvPr/>
        </p:nvCxnSpPr>
        <p:spPr>
          <a:xfrm flipH="1" flipV="1">
            <a:off x="2714313" y="3327237"/>
            <a:ext cx="300905" cy="67815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68" idx="5"/>
            <a:endCxn id="70" idx="1"/>
          </p:cNvCxnSpPr>
          <p:nvPr/>
        </p:nvCxnSpPr>
        <p:spPr>
          <a:xfrm>
            <a:off x="1942027" y="2987183"/>
            <a:ext cx="126838" cy="40819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endCxn id="77" idx="4"/>
          </p:cNvCxnSpPr>
          <p:nvPr/>
        </p:nvCxnSpPr>
        <p:spPr>
          <a:xfrm flipH="1" flipV="1">
            <a:off x="2340575" y="3159054"/>
            <a:ext cx="21862" cy="88850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73" idx="6"/>
            <a:endCxn id="79" idx="2"/>
          </p:cNvCxnSpPr>
          <p:nvPr/>
        </p:nvCxnSpPr>
        <p:spPr>
          <a:xfrm flipV="1">
            <a:off x="2723419" y="3660143"/>
            <a:ext cx="300187" cy="41894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8" idx="6"/>
            <a:endCxn id="75" idx="3"/>
          </p:cNvCxnSpPr>
          <p:nvPr/>
        </p:nvCxnSpPr>
        <p:spPr>
          <a:xfrm flipV="1">
            <a:off x="2830786" y="4119214"/>
            <a:ext cx="137614" cy="5114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1829000" y="2873362"/>
            <a:ext cx="132419" cy="1333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3326937" y="2674677"/>
            <a:ext cx="132419" cy="133350"/>
          </a:xfrm>
          <a:prstGeom prst="ellipse">
            <a:avLst/>
          </a:prstGeom>
          <a:solidFill>
            <a:srgbClr val="FFC000">
              <a:alpha val="5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049473" y="3375852"/>
            <a:ext cx="132419" cy="1333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2601286" y="3213416"/>
            <a:ext cx="132419" cy="133350"/>
          </a:xfrm>
          <a:prstGeom prst="ellipse">
            <a:avLst/>
          </a:prstGeom>
          <a:solidFill>
            <a:srgbClr val="FFC000">
              <a:alpha val="5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2008474" y="3808406"/>
            <a:ext cx="132419" cy="133350"/>
          </a:xfrm>
          <a:prstGeom prst="ellipse">
            <a:avLst/>
          </a:prstGeom>
          <a:solidFill>
            <a:srgbClr val="F84210">
              <a:alpha val="57647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591000" y="3635362"/>
            <a:ext cx="132419" cy="133350"/>
          </a:xfrm>
          <a:prstGeom prst="ellipse">
            <a:avLst/>
          </a:prstGeom>
          <a:solidFill>
            <a:srgbClr val="FFC000">
              <a:alpha val="5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017271" y="2881378"/>
            <a:ext cx="132419" cy="1333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949008" y="4005393"/>
            <a:ext cx="132419" cy="133350"/>
          </a:xfrm>
          <a:prstGeom prst="ellipse">
            <a:avLst/>
          </a:prstGeom>
          <a:solidFill>
            <a:srgbClr val="FFC000">
              <a:alpha val="5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2302209" y="4048500"/>
            <a:ext cx="132419" cy="133350"/>
          </a:xfrm>
          <a:prstGeom prst="ellipse">
            <a:avLst/>
          </a:prstGeom>
          <a:solidFill>
            <a:schemeClr val="accent5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2274365" y="3025704"/>
            <a:ext cx="132419" cy="133350"/>
          </a:xfrm>
          <a:prstGeom prst="ellipse">
            <a:avLst/>
          </a:prstGeom>
          <a:solidFill>
            <a:srgbClr val="F84210">
              <a:alpha val="57647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2698367" y="4103681"/>
            <a:ext cx="132419" cy="133350"/>
          </a:xfrm>
          <a:prstGeom prst="ellipse">
            <a:avLst/>
          </a:prstGeom>
          <a:solidFill>
            <a:srgbClr val="F84210">
              <a:alpha val="57647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023606" y="3593468"/>
            <a:ext cx="132419" cy="133350"/>
          </a:xfrm>
          <a:prstGeom prst="ellipse">
            <a:avLst/>
          </a:prstGeom>
          <a:solidFill>
            <a:schemeClr val="accent6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3606027" y="4241186"/>
            <a:ext cx="132419" cy="133350"/>
          </a:xfrm>
          <a:prstGeom prst="ellipse">
            <a:avLst/>
          </a:prstGeom>
          <a:solidFill>
            <a:schemeClr val="accent5">
              <a:lumMod val="60000"/>
              <a:lumOff val="40000"/>
              <a:alpha val="5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>
            <a:stCxn id="74" idx="7"/>
          </p:cNvCxnSpPr>
          <p:nvPr/>
        </p:nvCxnSpPr>
        <p:spPr>
          <a:xfrm flipV="1">
            <a:off x="3130298" y="2788497"/>
            <a:ext cx="222702" cy="11241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4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51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Mangal</vt:lpstr>
      <vt:lpstr>Office Theme</vt:lpstr>
      <vt:lpstr>PowerPoint Presentation</vt:lpstr>
    </vt:vector>
  </TitlesOfParts>
  <Company>University Of The West Of Scotland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Mhairi Alexander</dc:creator>
  <cp:lastModifiedBy>Ingram, Vicky</cp:lastModifiedBy>
  <cp:revision>30</cp:revision>
  <dcterms:created xsi:type="dcterms:W3CDTF">2017-04-24T12:18:51Z</dcterms:created>
  <dcterms:modified xsi:type="dcterms:W3CDTF">2017-04-25T10:35:56Z</dcterms:modified>
</cp:coreProperties>
</file>