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0275213" cy="21383625"/>
  <p:notesSz cx="6858000" cy="9144000"/>
  <p:defaultTextStyle>
    <a:defPPr>
      <a:defRPr lang="en-US"/>
    </a:defPPr>
    <a:lvl1pPr marL="0" algn="l" defTabSz="2407295" rtl="0" eaLnBrk="1" latinLnBrk="0" hangingPunct="1">
      <a:defRPr sz="4726" kern="1200">
        <a:solidFill>
          <a:schemeClr val="tx1"/>
        </a:solidFill>
        <a:latin typeface="+mn-lt"/>
        <a:ea typeface="+mn-ea"/>
        <a:cs typeface="+mn-cs"/>
      </a:defRPr>
    </a:lvl1pPr>
    <a:lvl2pPr marL="1203647" algn="l" defTabSz="2407295" rtl="0" eaLnBrk="1" latinLnBrk="0" hangingPunct="1">
      <a:defRPr sz="4726" kern="1200">
        <a:solidFill>
          <a:schemeClr val="tx1"/>
        </a:solidFill>
        <a:latin typeface="+mn-lt"/>
        <a:ea typeface="+mn-ea"/>
        <a:cs typeface="+mn-cs"/>
      </a:defRPr>
    </a:lvl2pPr>
    <a:lvl3pPr marL="2407295" algn="l" defTabSz="2407295" rtl="0" eaLnBrk="1" latinLnBrk="0" hangingPunct="1">
      <a:defRPr sz="4726" kern="1200">
        <a:solidFill>
          <a:schemeClr val="tx1"/>
        </a:solidFill>
        <a:latin typeface="+mn-lt"/>
        <a:ea typeface="+mn-ea"/>
        <a:cs typeface="+mn-cs"/>
      </a:defRPr>
    </a:lvl3pPr>
    <a:lvl4pPr marL="3610942" algn="l" defTabSz="2407295" rtl="0" eaLnBrk="1" latinLnBrk="0" hangingPunct="1">
      <a:defRPr sz="4726" kern="1200">
        <a:solidFill>
          <a:schemeClr val="tx1"/>
        </a:solidFill>
        <a:latin typeface="+mn-lt"/>
        <a:ea typeface="+mn-ea"/>
        <a:cs typeface="+mn-cs"/>
      </a:defRPr>
    </a:lvl4pPr>
    <a:lvl5pPr marL="4814589" algn="l" defTabSz="2407295" rtl="0" eaLnBrk="1" latinLnBrk="0" hangingPunct="1">
      <a:defRPr sz="4726" kern="1200">
        <a:solidFill>
          <a:schemeClr val="tx1"/>
        </a:solidFill>
        <a:latin typeface="+mn-lt"/>
        <a:ea typeface="+mn-ea"/>
        <a:cs typeface="+mn-cs"/>
      </a:defRPr>
    </a:lvl5pPr>
    <a:lvl6pPr marL="6018236" algn="l" defTabSz="2407295" rtl="0" eaLnBrk="1" latinLnBrk="0" hangingPunct="1">
      <a:defRPr sz="4726" kern="1200">
        <a:solidFill>
          <a:schemeClr val="tx1"/>
        </a:solidFill>
        <a:latin typeface="+mn-lt"/>
        <a:ea typeface="+mn-ea"/>
        <a:cs typeface="+mn-cs"/>
      </a:defRPr>
    </a:lvl6pPr>
    <a:lvl7pPr marL="7221884" algn="l" defTabSz="2407295" rtl="0" eaLnBrk="1" latinLnBrk="0" hangingPunct="1">
      <a:defRPr sz="4726" kern="1200">
        <a:solidFill>
          <a:schemeClr val="tx1"/>
        </a:solidFill>
        <a:latin typeface="+mn-lt"/>
        <a:ea typeface="+mn-ea"/>
        <a:cs typeface="+mn-cs"/>
      </a:defRPr>
    </a:lvl7pPr>
    <a:lvl8pPr marL="8425531" algn="l" defTabSz="2407295" rtl="0" eaLnBrk="1" latinLnBrk="0" hangingPunct="1">
      <a:defRPr sz="4726" kern="1200">
        <a:solidFill>
          <a:schemeClr val="tx1"/>
        </a:solidFill>
        <a:latin typeface="+mn-lt"/>
        <a:ea typeface="+mn-ea"/>
        <a:cs typeface="+mn-cs"/>
      </a:defRPr>
    </a:lvl8pPr>
    <a:lvl9pPr marL="9629178" algn="l" defTabSz="2407295" rtl="0" eaLnBrk="1" latinLnBrk="0" hangingPunct="1">
      <a:defRPr sz="4726"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8286711-074B-48C6-A0C4-C34B1D583832}">
          <p14:sldIdLst>
            <p14:sldId id="257"/>
          </p14:sldIdLst>
        </p14:section>
      </p14:sectionLst>
    </p:ext>
    <p:ext uri="{EFAFB233-063F-42B5-8137-9DF3F51BA10A}">
      <p15:sldGuideLst xmlns:p15="http://schemas.microsoft.com/office/powerpoint/2012/main">
        <p15:guide id="1" orient="horz" pos="6735"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4660"/>
  </p:normalViewPr>
  <p:slideViewPr>
    <p:cSldViewPr>
      <p:cViewPr>
        <p:scale>
          <a:sx n="40" d="100"/>
          <a:sy n="40" d="100"/>
        </p:scale>
        <p:origin x="30" y="-2148"/>
      </p:cViewPr>
      <p:guideLst>
        <p:guide orient="horz" pos="6735"/>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1E089-EA9D-451C-B5D7-10B42066A2B9}" type="datetimeFigureOut">
              <a:rPr lang="en-GB" smtClean="0"/>
              <a:pPr/>
              <a:t>30/08/2015</a:t>
            </a:fld>
            <a:endParaRPr lang="en-GB"/>
          </a:p>
        </p:txBody>
      </p:sp>
      <p:sp>
        <p:nvSpPr>
          <p:cNvPr id="4" name="Folienbildplatzhalter 3"/>
          <p:cNvSpPr>
            <a:spLocks noGrp="1" noRot="1" noChangeAspect="1"/>
          </p:cNvSpPr>
          <p:nvPr>
            <p:ph type="sldImg" idx="2"/>
          </p:nvPr>
        </p:nvSpPr>
        <p:spPr>
          <a:xfrm>
            <a:off x="1001713" y="685800"/>
            <a:ext cx="485457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FE5823-1069-4CF6-8B0E-3C8053A21971}" type="slidenum">
              <a:rPr lang="en-GB" smtClean="0"/>
              <a:pPr/>
              <a:t>‹#›</a:t>
            </a:fld>
            <a:endParaRPr lang="en-GB"/>
          </a:p>
        </p:txBody>
      </p:sp>
    </p:spTree>
    <p:extLst>
      <p:ext uri="{BB962C8B-B14F-4D97-AF65-F5344CB8AC3E}">
        <p14:creationId xmlns:p14="http://schemas.microsoft.com/office/powerpoint/2010/main" val="1422258872"/>
      </p:ext>
    </p:extLst>
  </p:cSld>
  <p:clrMap bg1="lt1" tx1="dk1" bg2="lt2" tx2="dk2" accent1="accent1" accent2="accent2" accent3="accent3" accent4="accent4" accent5="accent5" accent6="accent6" hlink="hlink" folHlink="folHlink"/>
  <p:notesStyle>
    <a:lvl1pPr marL="0" algn="l" defTabSz="2407295" rtl="0" eaLnBrk="1" latinLnBrk="0" hangingPunct="1">
      <a:defRPr sz="3170" kern="1200">
        <a:solidFill>
          <a:schemeClr val="tx1"/>
        </a:solidFill>
        <a:latin typeface="+mn-lt"/>
        <a:ea typeface="+mn-ea"/>
        <a:cs typeface="+mn-cs"/>
      </a:defRPr>
    </a:lvl1pPr>
    <a:lvl2pPr marL="1203647" algn="l" defTabSz="2407295" rtl="0" eaLnBrk="1" latinLnBrk="0" hangingPunct="1">
      <a:defRPr sz="3170" kern="1200">
        <a:solidFill>
          <a:schemeClr val="tx1"/>
        </a:solidFill>
        <a:latin typeface="+mn-lt"/>
        <a:ea typeface="+mn-ea"/>
        <a:cs typeface="+mn-cs"/>
      </a:defRPr>
    </a:lvl2pPr>
    <a:lvl3pPr marL="2407295" algn="l" defTabSz="2407295" rtl="0" eaLnBrk="1" latinLnBrk="0" hangingPunct="1">
      <a:defRPr sz="3170" kern="1200">
        <a:solidFill>
          <a:schemeClr val="tx1"/>
        </a:solidFill>
        <a:latin typeface="+mn-lt"/>
        <a:ea typeface="+mn-ea"/>
        <a:cs typeface="+mn-cs"/>
      </a:defRPr>
    </a:lvl3pPr>
    <a:lvl4pPr marL="3610942" algn="l" defTabSz="2407295" rtl="0" eaLnBrk="1" latinLnBrk="0" hangingPunct="1">
      <a:defRPr sz="3170" kern="1200">
        <a:solidFill>
          <a:schemeClr val="tx1"/>
        </a:solidFill>
        <a:latin typeface="+mn-lt"/>
        <a:ea typeface="+mn-ea"/>
        <a:cs typeface="+mn-cs"/>
      </a:defRPr>
    </a:lvl4pPr>
    <a:lvl5pPr marL="4814589" algn="l" defTabSz="2407295" rtl="0" eaLnBrk="1" latinLnBrk="0" hangingPunct="1">
      <a:defRPr sz="3170" kern="1200">
        <a:solidFill>
          <a:schemeClr val="tx1"/>
        </a:solidFill>
        <a:latin typeface="+mn-lt"/>
        <a:ea typeface="+mn-ea"/>
        <a:cs typeface="+mn-cs"/>
      </a:defRPr>
    </a:lvl5pPr>
    <a:lvl6pPr marL="6018236" algn="l" defTabSz="2407295" rtl="0" eaLnBrk="1" latinLnBrk="0" hangingPunct="1">
      <a:defRPr sz="3170" kern="1200">
        <a:solidFill>
          <a:schemeClr val="tx1"/>
        </a:solidFill>
        <a:latin typeface="+mn-lt"/>
        <a:ea typeface="+mn-ea"/>
        <a:cs typeface="+mn-cs"/>
      </a:defRPr>
    </a:lvl6pPr>
    <a:lvl7pPr marL="7221884" algn="l" defTabSz="2407295" rtl="0" eaLnBrk="1" latinLnBrk="0" hangingPunct="1">
      <a:defRPr sz="3170" kern="1200">
        <a:solidFill>
          <a:schemeClr val="tx1"/>
        </a:solidFill>
        <a:latin typeface="+mn-lt"/>
        <a:ea typeface="+mn-ea"/>
        <a:cs typeface="+mn-cs"/>
      </a:defRPr>
    </a:lvl7pPr>
    <a:lvl8pPr marL="8425531" algn="l" defTabSz="2407295" rtl="0" eaLnBrk="1" latinLnBrk="0" hangingPunct="1">
      <a:defRPr sz="3170" kern="1200">
        <a:solidFill>
          <a:schemeClr val="tx1"/>
        </a:solidFill>
        <a:latin typeface="+mn-lt"/>
        <a:ea typeface="+mn-ea"/>
        <a:cs typeface="+mn-cs"/>
      </a:defRPr>
    </a:lvl8pPr>
    <a:lvl9pPr marL="9629178" algn="l" defTabSz="2407295" rtl="0" eaLnBrk="1" latinLnBrk="0" hangingPunct="1">
      <a:defRPr sz="31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642" y="6642788"/>
            <a:ext cx="25733931" cy="4583619"/>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4541282" y="12117388"/>
            <a:ext cx="21192650" cy="5464704"/>
          </a:xfrm>
        </p:spPr>
        <p:txBody>
          <a:bodyPr/>
          <a:lstStyle>
            <a:lvl1pPr marL="0" indent="0" algn="ctr">
              <a:buNone/>
              <a:defRPr>
                <a:solidFill>
                  <a:schemeClr val="tx1">
                    <a:tint val="75000"/>
                  </a:schemeClr>
                </a:solidFill>
              </a:defRPr>
            </a:lvl1pPr>
            <a:lvl2pPr marL="1043075" indent="0" algn="ctr">
              <a:buNone/>
              <a:defRPr>
                <a:solidFill>
                  <a:schemeClr val="tx1">
                    <a:tint val="75000"/>
                  </a:schemeClr>
                </a:solidFill>
              </a:defRPr>
            </a:lvl2pPr>
            <a:lvl3pPr marL="2086149" indent="0" algn="ctr">
              <a:buNone/>
              <a:defRPr>
                <a:solidFill>
                  <a:schemeClr val="tx1">
                    <a:tint val="75000"/>
                  </a:schemeClr>
                </a:solidFill>
              </a:defRPr>
            </a:lvl3pPr>
            <a:lvl4pPr marL="3129224" indent="0" algn="ctr">
              <a:buNone/>
              <a:defRPr>
                <a:solidFill>
                  <a:schemeClr val="tx1">
                    <a:tint val="75000"/>
                  </a:schemeClr>
                </a:solidFill>
              </a:defRPr>
            </a:lvl4pPr>
            <a:lvl5pPr marL="4172298" indent="0" algn="ctr">
              <a:buNone/>
              <a:defRPr>
                <a:solidFill>
                  <a:schemeClr val="tx1">
                    <a:tint val="75000"/>
                  </a:schemeClr>
                </a:solidFill>
              </a:defRPr>
            </a:lvl5pPr>
            <a:lvl6pPr marL="5215372" indent="0" algn="ctr">
              <a:buNone/>
              <a:defRPr>
                <a:solidFill>
                  <a:schemeClr val="tx1">
                    <a:tint val="75000"/>
                  </a:schemeClr>
                </a:solidFill>
              </a:defRPr>
            </a:lvl6pPr>
            <a:lvl7pPr marL="6258448" indent="0" algn="ctr">
              <a:buNone/>
              <a:defRPr>
                <a:solidFill>
                  <a:schemeClr val="tx1">
                    <a:tint val="75000"/>
                  </a:schemeClr>
                </a:solidFill>
              </a:defRPr>
            </a:lvl7pPr>
            <a:lvl8pPr marL="7301522" indent="0" algn="ctr">
              <a:buNone/>
              <a:defRPr>
                <a:solidFill>
                  <a:schemeClr val="tx1">
                    <a:tint val="75000"/>
                  </a:schemeClr>
                </a:solidFill>
              </a:defRPr>
            </a:lvl8pPr>
            <a:lvl9pPr marL="8344596"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194708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230666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49530" y="856341"/>
            <a:ext cx="6811922" cy="18245379"/>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1513761" y="856341"/>
            <a:ext cx="19931182" cy="1824537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257616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35087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535" y="13740959"/>
            <a:ext cx="25733931" cy="4247026"/>
          </a:xfrm>
        </p:spPr>
        <p:txBody>
          <a:bodyPr anchor="t"/>
          <a:lstStyle>
            <a:lvl1pPr algn="l">
              <a:defRPr sz="9141"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2391535" y="9063295"/>
            <a:ext cx="25733931" cy="4677666"/>
          </a:xfrm>
        </p:spPr>
        <p:txBody>
          <a:bodyPr anchor="b"/>
          <a:lstStyle>
            <a:lvl1pPr marL="0" indent="0">
              <a:buNone/>
              <a:defRPr sz="4546">
                <a:solidFill>
                  <a:schemeClr val="tx1">
                    <a:tint val="75000"/>
                  </a:schemeClr>
                </a:solidFill>
              </a:defRPr>
            </a:lvl1pPr>
            <a:lvl2pPr marL="1043075" indent="0">
              <a:buNone/>
              <a:defRPr sz="4096">
                <a:solidFill>
                  <a:schemeClr val="tx1">
                    <a:tint val="75000"/>
                  </a:schemeClr>
                </a:solidFill>
              </a:defRPr>
            </a:lvl2pPr>
            <a:lvl3pPr marL="2086149" indent="0">
              <a:buNone/>
              <a:defRPr sz="3646">
                <a:solidFill>
                  <a:schemeClr val="tx1">
                    <a:tint val="75000"/>
                  </a:schemeClr>
                </a:solidFill>
              </a:defRPr>
            </a:lvl3pPr>
            <a:lvl4pPr marL="3129224" indent="0">
              <a:buNone/>
              <a:defRPr sz="3197">
                <a:solidFill>
                  <a:schemeClr val="tx1">
                    <a:tint val="75000"/>
                  </a:schemeClr>
                </a:solidFill>
              </a:defRPr>
            </a:lvl4pPr>
            <a:lvl5pPr marL="4172298" indent="0">
              <a:buNone/>
              <a:defRPr sz="3197">
                <a:solidFill>
                  <a:schemeClr val="tx1">
                    <a:tint val="75000"/>
                  </a:schemeClr>
                </a:solidFill>
              </a:defRPr>
            </a:lvl5pPr>
            <a:lvl6pPr marL="5215372" indent="0">
              <a:buNone/>
              <a:defRPr sz="3197">
                <a:solidFill>
                  <a:schemeClr val="tx1">
                    <a:tint val="75000"/>
                  </a:schemeClr>
                </a:solidFill>
              </a:defRPr>
            </a:lvl6pPr>
            <a:lvl7pPr marL="6258448" indent="0">
              <a:buNone/>
              <a:defRPr sz="3197">
                <a:solidFill>
                  <a:schemeClr val="tx1">
                    <a:tint val="75000"/>
                  </a:schemeClr>
                </a:solidFill>
              </a:defRPr>
            </a:lvl7pPr>
            <a:lvl8pPr marL="7301522" indent="0">
              <a:buNone/>
              <a:defRPr sz="3197">
                <a:solidFill>
                  <a:schemeClr val="tx1">
                    <a:tint val="75000"/>
                  </a:schemeClr>
                </a:solidFill>
              </a:defRPr>
            </a:lvl8pPr>
            <a:lvl9pPr marL="8344596" indent="0">
              <a:buNone/>
              <a:defRPr sz="3197">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343339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1513761" y="4989517"/>
            <a:ext cx="13371553" cy="14112203"/>
          </a:xfrm>
        </p:spPr>
        <p:txBody>
          <a:bodyPr/>
          <a:lstStyle>
            <a:lvl1pPr>
              <a:defRPr sz="6394"/>
            </a:lvl1pPr>
            <a:lvl2pPr>
              <a:defRPr sz="5495"/>
            </a:lvl2pPr>
            <a:lvl3pPr>
              <a:defRPr sz="4546"/>
            </a:lvl3pPr>
            <a:lvl4pPr>
              <a:defRPr sz="4096"/>
            </a:lvl4pPr>
            <a:lvl5pPr>
              <a:defRPr sz="4096"/>
            </a:lvl5pPr>
            <a:lvl6pPr>
              <a:defRPr sz="4096"/>
            </a:lvl6pPr>
            <a:lvl7pPr>
              <a:defRPr sz="4096"/>
            </a:lvl7pPr>
            <a:lvl8pPr>
              <a:defRPr sz="4096"/>
            </a:lvl8pPr>
            <a:lvl9pPr>
              <a:defRPr sz="4096"/>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15389900" y="4989517"/>
            <a:ext cx="13371553" cy="14112203"/>
          </a:xfrm>
        </p:spPr>
        <p:txBody>
          <a:bodyPr/>
          <a:lstStyle>
            <a:lvl1pPr>
              <a:defRPr sz="6394"/>
            </a:lvl1pPr>
            <a:lvl2pPr>
              <a:defRPr sz="5495"/>
            </a:lvl2pPr>
            <a:lvl3pPr>
              <a:defRPr sz="4546"/>
            </a:lvl3pPr>
            <a:lvl4pPr>
              <a:defRPr sz="4096"/>
            </a:lvl4pPr>
            <a:lvl5pPr>
              <a:defRPr sz="4096"/>
            </a:lvl5pPr>
            <a:lvl6pPr>
              <a:defRPr sz="4096"/>
            </a:lvl6pPr>
            <a:lvl7pPr>
              <a:defRPr sz="4096"/>
            </a:lvl7pPr>
            <a:lvl8pPr>
              <a:defRPr sz="4096"/>
            </a:lvl8pPr>
            <a:lvl9pPr>
              <a:defRPr sz="4096"/>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366078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1513763" y="4786568"/>
            <a:ext cx="13376810" cy="1994813"/>
          </a:xfrm>
        </p:spPr>
        <p:txBody>
          <a:bodyPr anchor="b"/>
          <a:lstStyle>
            <a:lvl1pPr marL="0" indent="0">
              <a:buNone/>
              <a:defRPr sz="5495" b="1"/>
            </a:lvl1pPr>
            <a:lvl2pPr marL="1043075" indent="0">
              <a:buNone/>
              <a:defRPr sz="4546" b="1"/>
            </a:lvl2pPr>
            <a:lvl3pPr marL="2086149" indent="0">
              <a:buNone/>
              <a:defRPr sz="4096" b="1"/>
            </a:lvl3pPr>
            <a:lvl4pPr marL="3129224" indent="0">
              <a:buNone/>
              <a:defRPr sz="3646" b="1"/>
            </a:lvl4pPr>
            <a:lvl5pPr marL="4172298" indent="0">
              <a:buNone/>
              <a:defRPr sz="3646" b="1"/>
            </a:lvl5pPr>
            <a:lvl6pPr marL="5215372" indent="0">
              <a:buNone/>
              <a:defRPr sz="3646" b="1"/>
            </a:lvl6pPr>
            <a:lvl7pPr marL="6258448" indent="0">
              <a:buNone/>
              <a:defRPr sz="3646" b="1"/>
            </a:lvl7pPr>
            <a:lvl8pPr marL="7301522" indent="0">
              <a:buNone/>
              <a:defRPr sz="3646" b="1"/>
            </a:lvl8pPr>
            <a:lvl9pPr marL="8344596" indent="0">
              <a:buNone/>
              <a:defRPr sz="3646" b="1"/>
            </a:lvl9pPr>
          </a:lstStyle>
          <a:p>
            <a:pPr lvl="0"/>
            <a:r>
              <a:rPr lang="de-DE" smtClean="0"/>
              <a:t>Textmasterformat bearbeiten</a:t>
            </a:r>
          </a:p>
        </p:txBody>
      </p:sp>
      <p:sp>
        <p:nvSpPr>
          <p:cNvPr id="4" name="Inhaltsplatzhalter 3"/>
          <p:cNvSpPr>
            <a:spLocks noGrp="1"/>
          </p:cNvSpPr>
          <p:nvPr>
            <p:ph sz="half" idx="2"/>
          </p:nvPr>
        </p:nvSpPr>
        <p:spPr>
          <a:xfrm>
            <a:off x="1513763" y="6781380"/>
            <a:ext cx="13376810" cy="12320336"/>
          </a:xfrm>
        </p:spPr>
        <p:txBody>
          <a:bodyPr/>
          <a:lstStyle>
            <a:lvl1pPr>
              <a:defRPr sz="5495"/>
            </a:lvl1pPr>
            <a:lvl2pPr>
              <a:defRPr sz="4546"/>
            </a:lvl2pPr>
            <a:lvl3pPr>
              <a:defRPr sz="4096"/>
            </a:lvl3pPr>
            <a:lvl4pPr>
              <a:defRPr sz="3646"/>
            </a:lvl4pPr>
            <a:lvl5pPr>
              <a:defRPr sz="3646"/>
            </a:lvl5pPr>
            <a:lvl6pPr>
              <a:defRPr sz="3646"/>
            </a:lvl6pPr>
            <a:lvl7pPr>
              <a:defRPr sz="3646"/>
            </a:lvl7pPr>
            <a:lvl8pPr>
              <a:defRPr sz="3646"/>
            </a:lvl8pPr>
            <a:lvl9pPr>
              <a:defRPr sz="3646"/>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15379391" y="4786568"/>
            <a:ext cx="13382063" cy="1994813"/>
          </a:xfrm>
        </p:spPr>
        <p:txBody>
          <a:bodyPr anchor="b"/>
          <a:lstStyle>
            <a:lvl1pPr marL="0" indent="0">
              <a:buNone/>
              <a:defRPr sz="5495" b="1"/>
            </a:lvl1pPr>
            <a:lvl2pPr marL="1043075" indent="0">
              <a:buNone/>
              <a:defRPr sz="4546" b="1"/>
            </a:lvl2pPr>
            <a:lvl3pPr marL="2086149" indent="0">
              <a:buNone/>
              <a:defRPr sz="4096" b="1"/>
            </a:lvl3pPr>
            <a:lvl4pPr marL="3129224" indent="0">
              <a:buNone/>
              <a:defRPr sz="3646" b="1"/>
            </a:lvl4pPr>
            <a:lvl5pPr marL="4172298" indent="0">
              <a:buNone/>
              <a:defRPr sz="3646" b="1"/>
            </a:lvl5pPr>
            <a:lvl6pPr marL="5215372" indent="0">
              <a:buNone/>
              <a:defRPr sz="3646" b="1"/>
            </a:lvl6pPr>
            <a:lvl7pPr marL="6258448" indent="0">
              <a:buNone/>
              <a:defRPr sz="3646" b="1"/>
            </a:lvl7pPr>
            <a:lvl8pPr marL="7301522" indent="0">
              <a:buNone/>
              <a:defRPr sz="3646" b="1"/>
            </a:lvl8pPr>
            <a:lvl9pPr marL="8344596" indent="0">
              <a:buNone/>
              <a:defRPr sz="3646" b="1"/>
            </a:lvl9pPr>
          </a:lstStyle>
          <a:p>
            <a:pPr lvl="0"/>
            <a:r>
              <a:rPr lang="de-DE" smtClean="0"/>
              <a:t>Textmasterformat bearbeiten</a:t>
            </a:r>
          </a:p>
        </p:txBody>
      </p:sp>
      <p:sp>
        <p:nvSpPr>
          <p:cNvPr id="6" name="Inhaltsplatzhalter 5"/>
          <p:cNvSpPr>
            <a:spLocks noGrp="1"/>
          </p:cNvSpPr>
          <p:nvPr>
            <p:ph sz="quarter" idx="4"/>
          </p:nvPr>
        </p:nvSpPr>
        <p:spPr>
          <a:xfrm>
            <a:off x="15379391" y="6781380"/>
            <a:ext cx="13382063" cy="12320336"/>
          </a:xfrm>
        </p:spPr>
        <p:txBody>
          <a:bodyPr/>
          <a:lstStyle>
            <a:lvl1pPr>
              <a:defRPr sz="5495"/>
            </a:lvl1pPr>
            <a:lvl2pPr>
              <a:defRPr sz="4546"/>
            </a:lvl2pPr>
            <a:lvl3pPr>
              <a:defRPr sz="4096"/>
            </a:lvl3pPr>
            <a:lvl4pPr>
              <a:defRPr sz="3646"/>
            </a:lvl4pPr>
            <a:lvl5pPr>
              <a:defRPr sz="3646"/>
            </a:lvl5pPr>
            <a:lvl6pPr>
              <a:defRPr sz="3646"/>
            </a:lvl6pPr>
            <a:lvl7pPr>
              <a:defRPr sz="3646"/>
            </a:lvl7pPr>
            <a:lvl8pPr>
              <a:defRPr sz="3646"/>
            </a:lvl8pPr>
            <a:lvl9pPr>
              <a:defRPr sz="3646"/>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51581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196899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225553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3763" y="851386"/>
            <a:ext cx="9960337" cy="3623336"/>
          </a:xfrm>
        </p:spPr>
        <p:txBody>
          <a:bodyPr anchor="b"/>
          <a:lstStyle>
            <a:lvl1pPr algn="l">
              <a:defRPr sz="4546" b="1"/>
            </a:lvl1pPr>
          </a:lstStyle>
          <a:p>
            <a:r>
              <a:rPr lang="de-DE" smtClean="0"/>
              <a:t>Titelmasterformat durch Klicken bearbeiten</a:t>
            </a:r>
            <a:endParaRPr lang="en-GB"/>
          </a:p>
        </p:txBody>
      </p:sp>
      <p:sp>
        <p:nvSpPr>
          <p:cNvPr id="3" name="Inhaltsplatzhalter 2"/>
          <p:cNvSpPr>
            <a:spLocks noGrp="1"/>
          </p:cNvSpPr>
          <p:nvPr>
            <p:ph idx="1"/>
          </p:nvPr>
        </p:nvSpPr>
        <p:spPr>
          <a:xfrm>
            <a:off x="11836768" y="851387"/>
            <a:ext cx="16924687" cy="18250333"/>
          </a:xfrm>
        </p:spPr>
        <p:txBody>
          <a:bodyPr/>
          <a:lstStyle>
            <a:lvl1pPr>
              <a:defRPr sz="7293"/>
            </a:lvl1pPr>
            <a:lvl2pPr>
              <a:defRPr sz="6394"/>
            </a:lvl2pPr>
            <a:lvl3pPr>
              <a:defRPr sz="5495"/>
            </a:lvl3pPr>
            <a:lvl4pPr>
              <a:defRPr sz="4546"/>
            </a:lvl4pPr>
            <a:lvl5pPr>
              <a:defRPr sz="4546"/>
            </a:lvl5pPr>
            <a:lvl6pPr>
              <a:defRPr sz="4546"/>
            </a:lvl6pPr>
            <a:lvl7pPr>
              <a:defRPr sz="4546"/>
            </a:lvl7pPr>
            <a:lvl8pPr>
              <a:defRPr sz="4546"/>
            </a:lvl8pPr>
            <a:lvl9pPr>
              <a:defRPr sz="4546"/>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1513763" y="4474724"/>
            <a:ext cx="9960337" cy="14626996"/>
          </a:xfrm>
        </p:spPr>
        <p:txBody>
          <a:bodyPr/>
          <a:lstStyle>
            <a:lvl1pPr marL="0" indent="0">
              <a:buNone/>
              <a:defRPr sz="3197"/>
            </a:lvl1pPr>
            <a:lvl2pPr marL="1043075" indent="0">
              <a:buNone/>
              <a:defRPr sz="2747"/>
            </a:lvl2pPr>
            <a:lvl3pPr marL="2086149" indent="0">
              <a:buNone/>
              <a:defRPr sz="2298"/>
            </a:lvl3pPr>
            <a:lvl4pPr marL="3129224" indent="0">
              <a:buNone/>
              <a:defRPr sz="2048"/>
            </a:lvl4pPr>
            <a:lvl5pPr marL="4172298" indent="0">
              <a:buNone/>
              <a:defRPr sz="2048"/>
            </a:lvl5pPr>
            <a:lvl6pPr marL="5215372" indent="0">
              <a:buNone/>
              <a:defRPr sz="2048"/>
            </a:lvl6pPr>
            <a:lvl7pPr marL="6258448" indent="0">
              <a:buNone/>
              <a:defRPr sz="2048"/>
            </a:lvl7pPr>
            <a:lvl8pPr marL="7301522" indent="0">
              <a:buNone/>
              <a:defRPr sz="2048"/>
            </a:lvl8pPr>
            <a:lvl9pPr marL="8344596" indent="0">
              <a:buNone/>
              <a:defRPr sz="2048"/>
            </a:lvl9pPr>
          </a:lstStyle>
          <a:p>
            <a:pPr lvl="0"/>
            <a:r>
              <a:rPr lang="de-DE" smtClean="0"/>
              <a:t>Textmasterformat bearbeiten</a:t>
            </a:r>
          </a:p>
        </p:txBody>
      </p:sp>
      <p:sp>
        <p:nvSpPr>
          <p:cNvPr id="5" name="Datumsplatzhalter 4"/>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18349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4154" y="14968539"/>
            <a:ext cx="18165128" cy="1767122"/>
          </a:xfrm>
        </p:spPr>
        <p:txBody>
          <a:bodyPr anchor="b"/>
          <a:lstStyle>
            <a:lvl1pPr algn="l">
              <a:defRPr sz="4546" b="1"/>
            </a:lvl1pPr>
          </a:lstStyle>
          <a:p>
            <a:r>
              <a:rPr lang="de-DE" smtClean="0"/>
              <a:t>Titelmasterformat durch Klicken bearbeiten</a:t>
            </a:r>
            <a:endParaRPr lang="en-GB"/>
          </a:p>
        </p:txBody>
      </p:sp>
      <p:sp>
        <p:nvSpPr>
          <p:cNvPr id="3" name="Bildplatzhalter 2"/>
          <p:cNvSpPr>
            <a:spLocks noGrp="1"/>
          </p:cNvSpPr>
          <p:nvPr>
            <p:ph type="pic" idx="1"/>
          </p:nvPr>
        </p:nvSpPr>
        <p:spPr>
          <a:xfrm>
            <a:off x="5934154" y="1910666"/>
            <a:ext cx="18165128" cy="12830175"/>
          </a:xfrm>
        </p:spPr>
        <p:txBody>
          <a:bodyPr/>
          <a:lstStyle>
            <a:lvl1pPr marL="0" indent="0">
              <a:buNone/>
              <a:defRPr sz="7293"/>
            </a:lvl1pPr>
            <a:lvl2pPr marL="1043075" indent="0">
              <a:buNone/>
              <a:defRPr sz="6394"/>
            </a:lvl2pPr>
            <a:lvl3pPr marL="2086149" indent="0">
              <a:buNone/>
              <a:defRPr sz="5495"/>
            </a:lvl3pPr>
            <a:lvl4pPr marL="3129224" indent="0">
              <a:buNone/>
              <a:defRPr sz="4546"/>
            </a:lvl4pPr>
            <a:lvl5pPr marL="4172298" indent="0">
              <a:buNone/>
              <a:defRPr sz="4546"/>
            </a:lvl5pPr>
            <a:lvl6pPr marL="5215372" indent="0">
              <a:buNone/>
              <a:defRPr sz="4546"/>
            </a:lvl6pPr>
            <a:lvl7pPr marL="6258448" indent="0">
              <a:buNone/>
              <a:defRPr sz="4546"/>
            </a:lvl7pPr>
            <a:lvl8pPr marL="7301522" indent="0">
              <a:buNone/>
              <a:defRPr sz="4546"/>
            </a:lvl8pPr>
            <a:lvl9pPr marL="8344596" indent="0">
              <a:buNone/>
              <a:defRPr sz="4546"/>
            </a:lvl9pPr>
          </a:lstStyle>
          <a:p>
            <a:endParaRPr lang="en-GB"/>
          </a:p>
        </p:txBody>
      </p:sp>
      <p:sp>
        <p:nvSpPr>
          <p:cNvPr id="4" name="Textplatzhalter 3"/>
          <p:cNvSpPr>
            <a:spLocks noGrp="1"/>
          </p:cNvSpPr>
          <p:nvPr>
            <p:ph type="body" sz="half" idx="2"/>
          </p:nvPr>
        </p:nvSpPr>
        <p:spPr>
          <a:xfrm>
            <a:off x="5934154" y="16735661"/>
            <a:ext cx="18165128" cy="2509603"/>
          </a:xfrm>
        </p:spPr>
        <p:txBody>
          <a:bodyPr/>
          <a:lstStyle>
            <a:lvl1pPr marL="0" indent="0">
              <a:buNone/>
              <a:defRPr sz="3197"/>
            </a:lvl1pPr>
            <a:lvl2pPr marL="1043075" indent="0">
              <a:buNone/>
              <a:defRPr sz="2747"/>
            </a:lvl2pPr>
            <a:lvl3pPr marL="2086149" indent="0">
              <a:buNone/>
              <a:defRPr sz="2298"/>
            </a:lvl3pPr>
            <a:lvl4pPr marL="3129224" indent="0">
              <a:buNone/>
              <a:defRPr sz="2048"/>
            </a:lvl4pPr>
            <a:lvl5pPr marL="4172298" indent="0">
              <a:buNone/>
              <a:defRPr sz="2048"/>
            </a:lvl5pPr>
            <a:lvl6pPr marL="5215372" indent="0">
              <a:buNone/>
              <a:defRPr sz="2048"/>
            </a:lvl6pPr>
            <a:lvl7pPr marL="6258448" indent="0">
              <a:buNone/>
              <a:defRPr sz="2048"/>
            </a:lvl7pPr>
            <a:lvl8pPr marL="7301522" indent="0">
              <a:buNone/>
              <a:defRPr sz="2048"/>
            </a:lvl8pPr>
            <a:lvl9pPr marL="8344596" indent="0">
              <a:buNone/>
              <a:defRPr sz="2048"/>
            </a:lvl9pPr>
          </a:lstStyle>
          <a:p>
            <a:pPr lvl="0"/>
            <a:r>
              <a:rPr lang="de-DE" smtClean="0"/>
              <a:t>Textmasterformat bearbeiten</a:t>
            </a:r>
          </a:p>
        </p:txBody>
      </p:sp>
      <p:sp>
        <p:nvSpPr>
          <p:cNvPr id="5" name="Datumsplatzhalter 4"/>
          <p:cNvSpPr>
            <a:spLocks noGrp="1"/>
          </p:cNvSpPr>
          <p:nvPr>
            <p:ph type="dt" sz="half" idx="10"/>
          </p:nvPr>
        </p:nvSpPr>
        <p:spPr/>
        <p:txBody>
          <a:bodyPr/>
          <a:lstStyle/>
          <a:p>
            <a:fld id="{AA3AE81F-76E4-4FBC-ACA0-D344A5C2F7CF}" type="datetimeFigureOut">
              <a:rPr lang="en-GB" smtClean="0"/>
              <a:pPr/>
              <a:t>30/08/2015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4D87759-4A36-48C9-B972-6F767B88B31C}" type="slidenum">
              <a:rPr lang="en-GB" smtClean="0"/>
              <a:pPr/>
              <a:t>‹#›</a:t>
            </a:fld>
            <a:endParaRPr lang="en-GB"/>
          </a:p>
        </p:txBody>
      </p:sp>
    </p:spTree>
    <p:extLst>
      <p:ext uri="{BB962C8B-B14F-4D97-AF65-F5344CB8AC3E}">
        <p14:creationId xmlns:p14="http://schemas.microsoft.com/office/powerpoint/2010/main" val="357530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3761" y="856336"/>
            <a:ext cx="27247692" cy="3563938"/>
          </a:xfrm>
          <a:prstGeom prst="rect">
            <a:avLst/>
          </a:prstGeom>
        </p:spPr>
        <p:txBody>
          <a:bodyPr vert="horz" lIns="417643" tIns="208822" rIns="417643" bIns="208822"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1513761" y="4989517"/>
            <a:ext cx="27247692" cy="14112203"/>
          </a:xfrm>
          <a:prstGeom prst="rect">
            <a:avLst/>
          </a:prstGeom>
        </p:spPr>
        <p:txBody>
          <a:bodyPr vert="horz" lIns="417643" tIns="208822" rIns="417643" bIns="208822"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1513761" y="19819456"/>
            <a:ext cx="7064217" cy="1138479"/>
          </a:xfrm>
          <a:prstGeom prst="rect">
            <a:avLst/>
          </a:prstGeom>
        </p:spPr>
        <p:txBody>
          <a:bodyPr vert="horz" lIns="417643" tIns="208822" rIns="417643" bIns="208822" rtlCol="0" anchor="ctr"/>
          <a:lstStyle>
            <a:lvl1pPr algn="l">
              <a:defRPr sz="2747">
                <a:solidFill>
                  <a:schemeClr val="tx1">
                    <a:tint val="75000"/>
                  </a:schemeClr>
                </a:solidFill>
              </a:defRPr>
            </a:lvl1pPr>
          </a:lstStyle>
          <a:p>
            <a:fld id="{AA3AE81F-76E4-4FBC-ACA0-D344A5C2F7CF}" type="datetimeFigureOut">
              <a:rPr lang="en-GB" smtClean="0"/>
              <a:pPr/>
              <a:t>30/08/2015</a:t>
            </a:fld>
            <a:endParaRPr lang="en-GB"/>
          </a:p>
        </p:txBody>
      </p:sp>
      <p:sp>
        <p:nvSpPr>
          <p:cNvPr id="5" name="Fußzeilenplatzhalter 4"/>
          <p:cNvSpPr>
            <a:spLocks noGrp="1"/>
          </p:cNvSpPr>
          <p:nvPr>
            <p:ph type="ftr" sz="quarter" idx="3"/>
          </p:nvPr>
        </p:nvSpPr>
        <p:spPr>
          <a:xfrm>
            <a:off x="10344032" y="19819456"/>
            <a:ext cx="9587151" cy="1138479"/>
          </a:xfrm>
          <a:prstGeom prst="rect">
            <a:avLst/>
          </a:prstGeom>
        </p:spPr>
        <p:txBody>
          <a:bodyPr vert="horz" lIns="417643" tIns="208822" rIns="417643" bIns="208822" rtlCol="0" anchor="ctr"/>
          <a:lstStyle>
            <a:lvl1pPr algn="ctr">
              <a:defRPr sz="2747">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21697236" y="19819456"/>
            <a:ext cx="7064217" cy="1138479"/>
          </a:xfrm>
          <a:prstGeom prst="rect">
            <a:avLst/>
          </a:prstGeom>
        </p:spPr>
        <p:txBody>
          <a:bodyPr vert="horz" lIns="417643" tIns="208822" rIns="417643" bIns="208822" rtlCol="0" anchor="ctr"/>
          <a:lstStyle>
            <a:lvl1pPr algn="r">
              <a:defRPr sz="2747">
                <a:solidFill>
                  <a:schemeClr val="tx1">
                    <a:tint val="75000"/>
                  </a:schemeClr>
                </a:solidFill>
              </a:defRPr>
            </a:lvl1pPr>
          </a:lstStyle>
          <a:p>
            <a:fld id="{B4D87759-4A36-48C9-B972-6F767B88B31C}" type="slidenum">
              <a:rPr lang="en-GB" smtClean="0"/>
              <a:pPr/>
              <a:t>‹#›</a:t>
            </a:fld>
            <a:endParaRPr lang="en-GB"/>
          </a:p>
        </p:txBody>
      </p:sp>
    </p:spTree>
    <p:extLst>
      <p:ext uri="{BB962C8B-B14F-4D97-AF65-F5344CB8AC3E}">
        <p14:creationId xmlns:p14="http://schemas.microsoft.com/office/powerpoint/2010/main" val="87766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49" rtl="0" eaLnBrk="1" latinLnBrk="0" hangingPunct="1">
        <a:spcBef>
          <a:spcPct val="0"/>
        </a:spcBef>
        <a:buNone/>
        <a:defRPr sz="10040" kern="1200">
          <a:solidFill>
            <a:schemeClr val="tx1"/>
          </a:solidFill>
          <a:latin typeface="+mj-lt"/>
          <a:ea typeface="+mj-ea"/>
          <a:cs typeface="+mj-cs"/>
        </a:defRPr>
      </a:lvl1pPr>
    </p:titleStyle>
    <p:bodyStyle>
      <a:lvl1pPr marL="782306" indent="-782306" algn="l" defTabSz="2086149" rtl="0" eaLnBrk="1" latinLnBrk="0" hangingPunct="1">
        <a:spcBef>
          <a:spcPct val="20000"/>
        </a:spcBef>
        <a:buFont typeface="Arial" pitchFamily="34" charset="0"/>
        <a:buChar char="•"/>
        <a:defRPr sz="7293" kern="1200">
          <a:solidFill>
            <a:schemeClr val="tx1"/>
          </a:solidFill>
          <a:latin typeface="+mn-lt"/>
          <a:ea typeface="+mn-ea"/>
          <a:cs typeface="+mn-cs"/>
        </a:defRPr>
      </a:lvl1pPr>
      <a:lvl2pPr marL="1694996" indent="-651922" algn="l" defTabSz="2086149" rtl="0" eaLnBrk="1" latinLnBrk="0" hangingPunct="1">
        <a:spcBef>
          <a:spcPct val="20000"/>
        </a:spcBef>
        <a:buFont typeface="Arial" pitchFamily="34" charset="0"/>
        <a:buChar char="–"/>
        <a:defRPr sz="6394" kern="1200">
          <a:solidFill>
            <a:schemeClr val="tx1"/>
          </a:solidFill>
          <a:latin typeface="+mn-lt"/>
          <a:ea typeface="+mn-ea"/>
          <a:cs typeface="+mn-cs"/>
        </a:defRPr>
      </a:lvl2pPr>
      <a:lvl3pPr marL="2607686" indent="-521537" algn="l" defTabSz="2086149" rtl="0" eaLnBrk="1" latinLnBrk="0" hangingPunct="1">
        <a:spcBef>
          <a:spcPct val="20000"/>
        </a:spcBef>
        <a:buFont typeface="Arial" pitchFamily="34" charset="0"/>
        <a:buChar char="•"/>
        <a:defRPr sz="5495" kern="1200">
          <a:solidFill>
            <a:schemeClr val="tx1"/>
          </a:solidFill>
          <a:latin typeface="+mn-lt"/>
          <a:ea typeface="+mn-ea"/>
          <a:cs typeface="+mn-cs"/>
        </a:defRPr>
      </a:lvl3pPr>
      <a:lvl4pPr marL="3650761"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4pPr>
      <a:lvl5pPr marL="4693836"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5pPr>
      <a:lvl6pPr marL="5736910"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6pPr>
      <a:lvl7pPr marL="6779984"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7pPr>
      <a:lvl8pPr marL="7823059"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8pPr>
      <a:lvl9pPr marL="8866134" indent="-521537" algn="l" defTabSz="2086149" rtl="0" eaLnBrk="1" latinLnBrk="0" hangingPunct="1">
        <a:spcBef>
          <a:spcPct val="20000"/>
        </a:spcBef>
        <a:buFont typeface="Arial" pitchFamily="34" charset="0"/>
        <a:buChar char="•"/>
        <a:defRPr sz="4546" kern="1200">
          <a:solidFill>
            <a:schemeClr val="tx1"/>
          </a:solidFill>
          <a:latin typeface="+mn-lt"/>
          <a:ea typeface="+mn-ea"/>
          <a:cs typeface="+mn-cs"/>
        </a:defRPr>
      </a:lvl9pPr>
    </p:bodyStyle>
    <p:otherStyle>
      <a:defPPr>
        <a:defRPr lang="en-US"/>
      </a:defPPr>
      <a:lvl1pPr marL="0" algn="l" defTabSz="2086149" rtl="0" eaLnBrk="1" latinLnBrk="0" hangingPunct="1">
        <a:defRPr sz="4096" kern="1200">
          <a:solidFill>
            <a:schemeClr val="tx1"/>
          </a:solidFill>
          <a:latin typeface="+mn-lt"/>
          <a:ea typeface="+mn-ea"/>
          <a:cs typeface="+mn-cs"/>
        </a:defRPr>
      </a:lvl1pPr>
      <a:lvl2pPr marL="1043075" algn="l" defTabSz="2086149" rtl="0" eaLnBrk="1" latinLnBrk="0" hangingPunct="1">
        <a:defRPr sz="4096" kern="1200">
          <a:solidFill>
            <a:schemeClr val="tx1"/>
          </a:solidFill>
          <a:latin typeface="+mn-lt"/>
          <a:ea typeface="+mn-ea"/>
          <a:cs typeface="+mn-cs"/>
        </a:defRPr>
      </a:lvl2pPr>
      <a:lvl3pPr marL="2086149" algn="l" defTabSz="2086149" rtl="0" eaLnBrk="1" latinLnBrk="0" hangingPunct="1">
        <a:defRPr sz="4096" kern="1200">
          <a:solidFill>
            <a:schemeClr val="tx1"/>
          </a:solidFill>
          <a:latin typeface="+mn-lt"/>
          <a:ea typeface="+mn-ea"/>
          <a:cs typeface="+mn-cs"/>
        </a:defRPr>
      </a:lvl3pPr>
      <a:lvl4pPr marL="3129224" algn="l" defTabSz="2086149" rtl="0" eaLnBrk="1" latinLnBrk="0" hangingPunct="1">
        <a:defRPr sz="4096" kern="1200">
          <a:solidFill>
            <a:schemeClr val="tx1"/>
          </a:solidFill>
          <a:latin typeface="+mn-lt"/>
          <a:ea typeface="+mn-ea"/>
          <a:cs typeface="+mn-cs"/>
        </a:defRPr>
      </a:lvl4pPr>
      <a:lvl5pPr marL="4172298" algn="l" defTabSz="2086149" rtl="0" eaLnBrk="1" latinLnBrk="0" hangingPunct="1">
        <a:defRPr sz="4096" kern="1200">
          <a:solidFill>
            <a:schemeClr val="tx1"/>
          </a:solidFill>
          <a:latin typeface="+mn-lt"/>
          <a:ea typeface="+mn-ea"/>
          <a:cs typeface="+mn-cs"/>
        </a:defRPr>
      </a:lvl5pPr>
      <a:lvl6pPr marL="5215372" algn="l" defTabSz="2086149" rtl="0" eaLnBrk="1" latinLnBrk="0" hangingPunct="1">
        <a:defRPr sz="4096" kern="1200">
          <a:solidFill>
            <a:schemeClr val="tx1"/>
          </a:solidFill>
          <a:latin typeface="+mn-lt"/>
          <a:ea typeface="+mn-ea"/>
          <a:cs typeface="+mn-cs"/>
        </a:defRPr>
      </a:lvl6pPr>
      <a:lvl7pPr marL="6258448" algn="l" defTabSz="2086149" rtl="0" eaLnBrk="1" latinLnBrk="0" hangingPunct="1">
        <a:defRPr sz="4096" kern="1200">
          <a:solidFill>
            <a:schemeClr val="tx1"/>
          </a:solidFill>
          <a:latin typeface="+mn-lt"/>
          <a:ea typeface="+mn-ea"/>
          <a:cs typeface="+mn-cs"/>
        </a:defRPr>
      </a:lvl7pPr>
      <a:lvl8pPr marL="7301522" algn="l" defTabSz="2086149" rtl="0" eaLnBrk="1" latinLnBrk="0" hangingPunct="1">
        <a:defRPr sz="4096" kern="1200">
          <a:solidFill>
            <a:schemeClr val="tx1"/>
          </a:solidFill>
          <a:latin typeface="+mn-lt"/>
          <a:ea typeface="+mn-ea"/>
          <a:cs typeface="+mn-cs"/>
        </a:defRPr>
      </a:lvl8pPr>
      <a:lvl9pPr marL="8344596" algn="l" defTabSz="2086149" rtl="0" eaLnBrk="1" latinLnBrk="0" hangingPunct="1">
        <a:defRPr sz="40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04171"/>
            <a:ext cx="30275213" cy="87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1" y="20409368"/>
            <a:ext cx="30275212" cy="861646"/>
          </a:xfrm>
          <a:prstGeom prst="rect">
            <a:avLst/>
          </a:prstGeom>
          <a:noFill/>
        </p:spPr>
        <p:txBody>
          <a:bodyPr wrap="square" rtlCol="0">
            <a:spAutoFit/>
          </a:bodyPr>
          <a:lstStyle/>
          <a:p>
            <a:pPr algn="ctr"/>
            <a:endParaRPr lang="en-GB" sz="999" dirty="0">
              <a:solidFill>
                <a:schemeClr val="bg1"/>
              </a:solidFill>
              <a:latin typeface="Cambria" pitchFamily="18" charset="0"/>
            </a:endParaRPr>
          </a:p>
          <a:p>
            <a:pPr algn="ctr"/>
            <a:r>
              <a:rPr lang="en-GB" sz="4000" dirty="0">
                <a:solidFill>
                  <a:schemeClr val="bg1"/>
                </a:solidFill>
                <a:latin typeface="Cambria" pitchFamily="18" charset="0"/>
              </a:rPr>
              <a:t>Scottish </a:t>
            </a:r>
            <a:r>
              <a:rPr lang="en-GB" sz="4000" dirty="0" smtClean="0">
                <a:solidFill>
                  <a:schemeClr val="bg1"/>
                </a:solidFill>
                <a:latin typeface="Cambria" pitchFamily="18" charset="0"/>
              </a:rPr>
              <a:t>Crucible Forum, 4 September 2015</a:t>
            </a:r>
            <a:endParaRPr lang="en-GB" sz="4000" dirty="0">
              <a:solidFill>
                <a:schemeClr val="bg1"/>
              </a:solidFill>
              <a:latin typeface="Cambria" pitchFamily="18" charset="0"/>
            </a:endParaRPr>
          </a:p>
        </p:txBody>
      </p:sp>
      <p:sp>
        <p:nvSpPr>
          <p:cNvPr id="24" name="Textfeld 23"/>
          <p:cNvSpPr txBox="1"/>
          <p:nvPr/>
        </p:nvSpPr>
        <p:spPr>
          <a:xfrm>
            <a:off x="2278146" y="1012622"/>
            <a:ext cx="6735145" cy="1015663"/>
          </a:xfrm>
          <a:prstGeom prst="rect">
            <a:avLst/>
          </a:prstGeom>
          <a:noFill/>
          <a:ln w="127000" cap="rnd">
            <a:noFill/>
          </a:ln>
        </p:spPr>
        <p:txBody>
          <a:bodyPr wrap="square" lIns="134870" rtlCol="0">
            <a:spAutoFit/>
          </a:bodyPr>
          <a:lstStyle/>
          <a:p>
            <a:r>
              <a:rPr lang="en-GB" sz="6000" dirty="0" smtClean="0">
                <a:latin typeface="Cambria" panose="02040503050406030204" pitchFamily="18" charset="0"/>
                <a:ea typeface="Verdana" panose="020B0604030504040204" pitchFamily="34" charset="0"/>
                <a:cs typeface="Arial" panose="020B0604020202020204" pitchFamily="34" charset="0"/>
              </a:rPr>
              <a:t>Chris</a:t>
            </a:r>
            <a:r>
              <a:rPr lang="en-GB" sz="6000" b="1" dirty="0" smtClean="0">
                <a:latin typeface="Cambria" panose="02040503050406030204" pitchFamily="18" charset="0"/>
                <a:ea typeface="Verdana" panose="020B0604030504040204" pitchFamily="34" charset="0"/>
                <a:cs typeface="Arial" panose="020B0604020202020204" pitchFamily="34" charset="0"/>
              </a:rPr>
              <a:t> </a:t>
            </a:r>
            <a:r>
              <a:rPr lang="en-GB" sz="6000" dirty="0" smtClean="0">
                <a:latin typeface="Cambria" panose="02040503050406030204" pitchFamily="18" charset="0"/>
                <a:ea typeface="Verdana" panose="020B0604030504040204" pitchFamily="34" charset="0"/>
                <a:cs typeface="Arial" panose="020B0604020202020204" pitchFamily="34" charset="0"/>
              </a:rPr>
              <a:t>Cummins</a:t>
            </a:r>
            <a:endParaRPr lang="en-GB" sz="6000" dirty="0">
              <a:latin typeface="Cambria" panose="02040503050406030204" pitchFamily="18" charset="0"/>
              <a:ea typeface="Verdana" panose="020B060403050404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18326" y="853551"/>
            <a:ext cx="8064896" cy="1629808"/>
          </a:xfrm>
          <a:prstGeom prst="rect">
            <a:avLst/>
          </a:prstGeom>
        </p:spPr>
      </p:pic>
      <p:sp>
        <p:nvSpPr>
          <p:cNvPr id="19" name="Textfeld 29"/>
          <p:cNvSpPr txBox="1"/>
          <p:nvPr/>
        </p:nvSpPr>
        <p:spPr>
          <a:xfrm>
            <a:off x="473552" y="2987669"/>
            <a:ext cx="7319047" cy="8771632"/>
          </a:xfrm>
          <a:prstGeom prst="rect">
            <a:avLst/>
          </a:prstGeom>
          <a:noFill/>
          <a:ln w="127000" cap="rnd">
            <a:solidFill>
              <a:srgbClr val="002060"/>
            </a:solidFill>
          </a:ln>
        </p:spPr>
        <p:txBody>
          <a:bodyPr wrap="square" lIns="134870" rtlCol="0">
            <a:spAutoFit/>
          </a:bodyPr>
          <a:lstStyle/>
          <a:p>
            <a:r>
              <a:rPr lang="en-GB" sz="3200" dirty="0" smtClean="0">
                <a:latin typeface="Cambria" pitchFamily="18" charset="0"/>
              </a:rPr>
              <a:t>…is p</a:t>
            </a:r>
            <a:r>
              <a:rPr lang="en-GB" sz="3200" dirty="0" smtClean="0">
                <a:latin typeface="Cambria" pitchFamily="18" charset="0"/>
              </a:rPr>
              <a:t>art </a:t>
            </a:r>
            <a:r>
              <a:rPr lang="en-GB" sz="3200" dirty="0" smtClean="0">
                <a:latin typeface="Cambria" pitchFamily="18" charset="0"/>
              </a:rPr>
              <a:t>of </a:t>
            </a:r>
            <a:r>
              <a:rPr lang="en-GB" sz="3200" b="1" dirty="0" smtClean="0">
                <a:latin typeface="Cambria" pitchFamily="18" charset="0"/>
              </a:rPr>
              <a:t>linguistic pragmatics</a:t>
            </a:r>
          </a:p>
          <a:p>
            <a:r>
              <a:rPr lang="en-GB" sz="2800" i="1" dirty="0" smtClean="0">
                <a:latin typeface="Cambria" pitchFamily="18" charset="0"/>
              </a:rPr>
              <a:t>(the study of meaning in use)</a:t>
            </a:r>
          </a:p>
          <a:p>
            <a:endParaRPr lang="en-GB" sz="1400" dirty="0" smtClean="0">
              <a:latin typeface="Cambria" pitchFamily="18" charset="0"/>
            </a:endParaRPr>
          </a:p>
          <a:p>
            <a:r>
              <a:rPr lang="en-GB" sz="2800" dirty="0" smtClean="0">
                <a:latin typeface="Cambria" pitchFamily="18" charset="0"/>
              </a:rPr>
              <a:t>At the sentence level, need to understand how words (and other linguistic forms) relate to the meanings they are used to convey.</a:t>
            </a:r>
          </a:p>
          <a:p>
            <a:r>
              <a:rPr lang="en-GB" sz="2800" i="1" dirty="0" smtClean="0">
                <a:latin typeface="Cambria" pitchFamily="18" charset="0"/>
              </a:rPr>
              <a:t>e.g. “most people” = “more than half”?</a:t>
            </a:r>
          </a:p>
          <a:p>
            <a:r>
              <a:rPr lang="en-GB" sz="2800" i="1" dirty="0" smtClean="0">
                <a:latin typeface="Cambria" pitchFamily="18" charset="0"/>
              </a:rPr>
              <a:t>Does “more than 80%” mean just anything above 80%, or also convey “less than 90%”?</a:t>
            </a:r>
          </a:p>
          <a:p>
            <a:endParaRPr lang="en-GB" sz="1400" i="1" dirty="0" smtClean="0">
              <a:latin typeface="Cambria" pitchFamily="18" charset="0"/>
            </a:endParaRPr>
          </a:p>
          <a:p>
            <a:r>
              <a:rPr lang="en-GB" sz="2800" dirty="0" smtClean="0">
                <a:latin typeface="Cambria" pitchFamily="18" charset="0"/>
              </a:rPr>
              <a:t>At the discourse level, need to understand how speakers decide precisely what they’re going to communicate during an interaction.</a:t>
            </a:r>
          </a:p>
          <a:p>
            <a:r>
              <a:rPr lang="en-GB" sz="2800" i="1" dirty="0" smtClean="0">
                <a:latin typeface="Cambria" pitchFamily="18" charset="0"/>
              </a:rPr>
              <a:t>How do we plan our play?  What are our goals?  How do we develop a strategy for accomplishing them through language?</a:t>
            </a:r>
          </a:p>
          <a:p>
            <a:endParaRPr lang="en-GB" sz="1400" dirty="0" smtClean="0">
              <a:latin typeface="Cambria" pitchFamily="18" charset="0"/>
            </a:endParaRPr>
          </a:p>
          <a:p>
            <a:r>
              <a:rPr lang="en-GB" sz="2800" dirty="0" smtClean="0">
                <a:latin typeface="Cambria" pitchFamily="18" charset="0"/>
              </a:rPr>
              <a:t>Relevant for our understanding of language and human interaction: also potentially important for the development of artificial dialogue systems and other agents.</a:t>
            </a:r>
            <a:endParaRPr lang="en-GB" sz="2800" dirty="0">
              <a:latin typeface="Cambria" pitchFamily="18" charset="0"/>
            </a:endParaRPr>
          </a:p>
        </p:txBody>
      </p:sp>
      <p:sp>
        <p:nvSpPr>
          <p:cNvPr id="22" name="Textfeld 23"/>
          <p:cNvSpPr txBox="1"/>
          <p:nvPr/>
        </p:nvSpPr>
        <p:spPr>
          <a:xfrm>
            <a:off x="9000000" y="639170"/>
            <a:ext cx="12276000" cy="1938992"/>
          </a:xfrm>
          <a:prstGeom prst="rect">
            <a:avLst/>
          </a:prstGeom>
          <a:noFill/>
          <a:ln w="127000" cap="rnd">
            <a:noFill/>
          </a:ln>
        </p:spPr>
        <p:txBody>
          <a:bodyPr wrap="square" lIns="134870" rtlCol="0">
            <a:spAutoFit/>
          </a:bodyPr>
          <a:lstStyle/>
          <a:p>
            <a:pPr algn="ctr"/>
            <a:r>
              <a:rPr lang="en-GB" sz="6000" b="1" dirty="0" smtClean="0">
                <a:latin typeface="Cambria" panose="02040503050406030204" pitchFamily="18" charset="0"/>
                <a:ea typeface="Verdana" panose="020B0604030504040204" pitchFamily="34" charset="0"/>
                <a:cs typeface="Arial" panose="020B0604020202020204" pitchFamily="34" charset="0"/>
              </a:rPr>
              <a:t>Choosing and understanding utterances in dialogue</a:t>
            </a:r>
            <a:endParaRPr lang="en-GB" sz="6000" b="1" dirty="0">
              <a:latin typeface="Cambria" panose="02040503050406030204" pitchFamily="18" charset="0"/>
              <a:ea typeface="Verdana" panose="020B0604030504040204" pitchFamily="34" charset="0"/>
              <a:cs typeface="Arial" panose="020B0604020202020204" pitchFamily="34" charset="0"/>
            </a:endParaRPr>
          </a:p>
        </p:txBody>
      </p:sp>
      <p:sp>
        <p:nvSpPr>
          <p:cNvPr id="23" name="Textfeld 23"/>
          <p:cNvSpPr txBox="1"/>
          <p:nvPr/>
        </p:nvSpPr>
        <p:spPr>
          <a:xfrm>
            <a:off x="7200000" y="2848952"/>
            <a:ext cx="15876000" cy="2554545"/>
          </a:xfrm>
          <a:prstGeom prst="rect">
            <a:avLst/>
          </a:prstGeom>
          <a:noFill/>
          <a:ln w="127000" cap="rnd">
            <a:noFill/>
          </a:ln>
        </p:spPr>
        <p:txBody>
          <a:bodyPr wrap="square" lIns="134870" rtlCol="0">
            <a:spAutoFit/>
          </a:bodyPr>
          <a:lstStyle/>
          <a:p>
            <a:pPr algn="ctr"/>
            <a:r>
              <a:rPr lang="en-GB" sz="4000" i="1" dirty="0" smtClean="0">
                <a:latin typeface="Cambria" panose="02040503050406030204" pitchFamily="18" charset="0"/>
                <a:ea typeface="Verdana" panose="020B0604030504040204" pitchFamily="34" charset="0"/>
                <a:cs typeface="Arial" panose="020B0604020202020204" pitchFamily="34" charset="0"/>
              </a:rPr>
              <a:t>Overarching research question:</a:t>
            </a:r>
          </a:p>
          <a:p>
            <a:pPr algn="ctr"/>
            <a:r>
              <a:rPr lang="en-GB" sz="4000" b="1" i="1" dirty="0" smtClean="0">
                <a:latin typeface="Cambria" panose="02040503050406030204" pitchFamily="18" charset="0"/>
                <a:ea typeface="Verdana" panose="020B0604030504040204" pitchFamily="34" charset="0"/>
                <a:cs typeface="Arial" panose="020B0604020202020204" pitchFamily="34" charset="0"/>
              </a:rPr>
              <a:t>In dialogue, how do we select what information to convey, </a:t>
            </a:r>
            <a:br>
              <a:rPr lang="en-GB" sz="4000" b="1" i="1" dirty="0" smtClean="0">
                <a:latin typeface="Cambria" panose="02040503050406030204" pitchFamily="18" charset="0"/>
                <a:ea typeface="Verdana" panose="020B0604030504040204" pitchFamily="34" charset="0"/>
                <a:cs typeface="Arial" panose="020B0604020202020204" pitchFamily="34" charset="0"/>
              </a:rPr>
            </a:br>
            <a:r>
              <a:rPr lang="en-GB" sz="4000" b="1" i="1" dirty="0" smtClean="0">
                <a:latin typeface="Cambria" panose="02040503050406030204" pitchFamily="18" charset="0"/>
                <a:ea typeface="Verdana" panose="020B0604030504040204" pitchFamily="34" charset="0"/>
                <a:cs typeface="Arial" panose="020B0604020202020204" pitchFamily="34" charset="0"/>
              </a:rPr>
              <a:t>how do we put it into words, </a:t>
            </a:r>
            <a:br>
              <a:rPr lang="en-GB" sz="4000" b="1" i="1" dirty="0" smtClean="0">
                <a:latin typeface="Cambria" panose="02040503050406030204" pitchFamily="18" charset="0"/>
                <a:ea typeface="Verdana" panose="020B0604030504040204" pitchFamily="34" charset="0"/>
                <a:cs typeface="Arial" panose="020B0604020202020204" pitchFamily="34" charset="0"/>
              </a:rPr>
            </a:br>
            <a:r>
              <a:rPr lang="en-GB" sz="4000" b="1" i="1" dirty="0" smtClean="0">
                <a:latin typeface="Cambria" panose="02040503050406030204" pitchFamily="18" charset="0"/>
                <a:ea typeface="Verdana" panose="020B0604030504040204" pitchFamily="34" charset="0"/>
                <a:cs typeface="Arial" panose="020B0604020202020204" pitchFamily="34" charset="0"/>
              </a:rPr>
              <a:t>and how do we recover that information from those words?</a:t>
            </a:r>
            <a:endParaRPr lang="en-GB" sz="4000" b="1" i="1" dirty="0">
              <a:latin typeface="Cambria" panose="02040503050406030204" pitchFamily="18" charset="0"/>
              <a:ea typeface="Verdana" panose="020B0604030504040204" pitchFamily="34" charset="0"/>
              <a:cs typeface="Arial" panose="020B0604020202020204" pitchFamily="34" charset="0"/>
            </a:endParaRPr>
          </a:p>
        </p:txBody>
      </p:sp>
      <p:pic>
        <p:nvPicPr>
          <p:cNvPr id="7" name="Picture 6"/>
          <p:cNvPicPr>
            <a:picLocks noChangeAspect="1"/>
          </p:cNvPicPr>
          <p:nvPr/>
        </p:nvPicPr>
        <p:blipFill>
          <a:blip r:embed="rId4"/>
          <a:stretch>
            <a:fillRect/>
          </a:stretch>
        </p:blipFill>
        <p:spPr>
          <a:xfrm>
            <a:off x="9570113" y="6197204"/>
            <a:ext cx="11134985" cy="5060376"/>
          </a:xfrm>
          <a:prstGeom prst="rect">
            <a:avLst/>
          </a:prstGeom>
        </p:spPr>
      </p:pic>
      <p:sp>
        <p:nvSpPr>
          <p:cNvPr id="31" name="Textfeld 29"/>
          <p:cNvSpPr txBox="1"/>
          <p:nvPr/>
        </p:nvSpPr>
        <p:spPr>
          <a:xfrm>
            <a:off x="477458" y="12255816"/>
            <a:ext cx="7319047" cy="7909858"/>
          </a:xfrm>
          <a:prstGeom prst="rect">
            <a:avLst/>
          </a:prstGeom>
          <a:noFill/>
          <a:ln w="127000" cap="rnd">
            <a:solidFill>
              <a:srgbClr val="002060"/>
            </a:solidFill>
          </a:ln>
        </p:spPr>
        <p:txBody>
          <a:bodyPr wrap="square" lIns="134870" rtlCol="0">
            <a:spAutoFit/>
          </a:bodyPr>
          <a:lstStyle/>
          <a:p>
            <a:r>
              <a:rPr lang="en-GB" sz="3200" dirty="0" smtClean="0">
                <a:latin typeface="Cambria" pitchFamily="18" charset="0"/>
              </a:rPr>
              <a:t>…r</a:t>
            </a:r>
            <a:r>
              <a:rPr lang="en-GB" sz="3200" dirty="0" smtClean="0">
                <a:latin typeface="Cambria" pitchFamily="18" charset="0"/>
              </a:rPr>
              <a:t>elies </a:t>
            </a:r>
            <a:r>
              <a:rPr lang="en-GB" sz="3200" dirty="0" smtClean="0">
                <a:latin typeface="Cambria" pitchFamily="18" charset="0"/>
              </a:rPr>
              <a:t>upon </a:t>
            </a:r>
            <a:r>
              <a:rPr lang="en-GB" sz="3200" b="1" dirty="0" smtClean="0">
                <a:latin typeface="Cambria" pitchFamily="18" charset="0"/>
              </a:rPr>
              <a:t>cognitive psychology</a:t>
            </a:r>
          </a:p>
          <a:p>
            <a:r>
              <a:rPr lang="en-GB" sz="2800" i="1" dirty="0" smtClean="0">
                <a:latin typeface="Cambria" pitchFamily="18" charset="0"/>
              </a:rPr>
              <a:t>(the study of mental processes)</a:t>
            </a:r>
          </a:p>
          <a:p>
            <a:endParaRPr lang="en-GB" sz="1400" i="1" dirty="0" smtClean="0">
              <a:latin typeface="Cambria" pitchFamily="18" charset="0"/>
            </a:endParaRPr>
          </a:p>
          <a:p>
            <a:r>
              <a:rPr lang="en-GB" sz="2800" dirty="0" smtClean="0">
                <a:latin typeface="Cambria" pitchFamily="18" charset="0"/>
              </a:rPr>
              <a:t>Crucial to consider how we represent information in the mind, and how it is possible to transcode this into the form of language.</a:t>
            </a:r>
          </a:p>
          <a:p>
            <a:r>
              <a:rPr lang="en-GB" sz="2800" i="1" dirty="0" smtClean="0">
                <a:latin typeface="Cambria" pitchFamily="18" charset="0"/>
              </a:rPr>
              <a:t>How are propositions represented?  What does the language of thought look like?  Is quantity information represented in probabilistic terms?</a:t>
            </a:r>
          </a:p>
          <a:p>
            <a:endParaRPr lang="en-GB" sz="1400" i="1" dirty="0">
              <a:latin typeface="Cambria" pitchFamily="18" charset="0"/>
            </a:endParaRPr>
          </a:p>
          <a:p>
            <a:r>
              <a:rPr lang="en-GB" sz="2800" dirty="0" smtClean="0">
                <a:latin typeface="Cambria" pitchFamily="18" charset="0"/>
              </a:rPr>
              <a:t>Reasoning is also essential, as we often speak indirectly, relying on hearers to fill in the gaps.</a:t>
            </a:r>
          </a:p>
          <a:p>
            <a:r>
              <a:rPr lang="en-GB" sz="2800" i="1" dirty="0" smtClean="0">
                <a:latin typeface="Cambria" pitchFamily="18" charset="0"/>
              </a:rPr>
              <a:t>What inferences do we draw spontaneously?  What costs are associated with them?</a:t>
            </a:r>
          </a:p>
          <a:p>
            <a:endParaRPr lang="en-GB" sz="1400" i="1" dirty="0" smtClean="0">
              <a:latin typeface="Cambria" pitchFamily="18" charset="0"/>
            </a:endParaRPr>
          </a:p>
          <a:p>
            <a:r>
              <a:rPr lang="en-GB" sz="2800" dirty="0" smtClean="0">
                <a:latin typeface="Cambria" pitchFamily="18" charset="0"/>
              </a:rPr>
              <a:t>Language potentially provides a window into the mind, and exposes processes of interest.  Psychological methods correspondingly offer us insights into linguistic questions.</a:t>
            </a:r>
            <a:endParaRPr lang="en-GB" sz="2800" dirty="0">
              <a:latin typeface="Cambria" pitchFamily="18" charset="0"/>
            </a:endParaRPr>
          </a:p>
        </p:txBody>
      </p:sp>
      <p:sp>
        <p:nvSpPr>
          <p:cNvPr id="32" name="Textfeld 29"/>
          <p:cNvSpPr txBox="1"/>
          <p:nvPr/>
        </p:nvSpPr>
        <p:spPr>
          <a:xfrm>
            <a:off x="22483401" y="2865540"/>
            <a:ext cx="7319047" cy="7971413"/>
          </a:xfrm>
          <a:prstGeom prst="rect">
            <a:avLst/>
          </a:prstGeom>
          <a:noFill/>
          <a:ln w="127000" cap="rnd">
            <a:solidFill>
              <a:srgbClr val="002060"/>
            </a:solidFill>
          </a:ln>
        </p:spPr>
        <p:txBody>
          <a:bodyPr wrap="square" lIns="134870" rtlCol="0">
            <a:spAutoFit/>
          </a:bodyPr>
          <a:lstStyle/>
          <a:p>
            <a:r>
              <a:rPr lang="en-GB" sz="3200" dirty="0" smtClean="0">
                <a:latin typeface="Cambria" pitchFamily="18" charset="0"/>
              </a:rPr>
              <a:t>…i</a:t>
            </a:r>
            <a:r>
              <a:rPr lang="en-GB" sz="3200" dirty="0" smtClean="0">
                <a:latin typeface="Cambria" pitchFamily="18" charset="0"/>
              </a:rPr>
              <a:t>s </a:t>
            </a:r>
            <a:r>
              <a:rPr lang="en-GB" sz="3200" dirty="0" smtClean="0">
                <a:latin typeface="Cambria" pitchFamily="18" charset="0"/>
              </a:rPr>
              <a:t>a possible confound in research on </a:t>
            </a:r>
            <a:r>
              <a:rPr lang="en-GB" sz="3200" b="1" dirty="0" smtClean="0">
                <a:latin typeface="Cambria" pitchFamily="18" charset="0"/>
              </a:rPr>
              <a:t>cognitive biases</a:t>
            </a:r>
          </a:p>
          <a:p>
            <a:endParaRPr lang="en-GB" sz="1400" b="1" dirty="0">
              <a:latin typeface="Cambria" pitchFamily="18" charset="0"/>
            </a:endParaRPr>
          </a:p>
          <a:p>
            <a:r>
              <a:rPr lang="en-GB" sz="2800" dirty="0" smtClean="0">
                <a:latin typeface="Cambria" pitchFamily="18" charset="0"/>
              </a:rPr>
              <a:t>Extensive research showing that participants draw seemingly irrational inferences.</a:t>
            </a:r>
          </a:p>
          <a:p>
            <a:r>
              <a:rPr lang="en-GB" sz="2800" dirty="0" smtClean="0">
                <a:latin typeface="Cambria" pitchFamily="18" charset="0"/>
              </a:rPr>
              <a:t>e.g. </a:t>
            </a:r>
            <a:r>
              <a:rPr lang="en-GB" sz="2800" dirty="0">
                <a:latin typeface="Cambria" pitchFamily="18" charset="0"/>
              </a:rPr>
              <a:t> </a:t>
            </a:r>
            <a:r>
              <a:rPr lang="en-GB" sz="2800" i="1" dirty="0" smtClean="0">
                <a:latin typeface="Cambria" pitchFamily="18" charset="0"/>
              </a:rPr>
              <a:t>95% lean</a:t>
            </a:r>
            <a:r>
              <a:rPr lang="en-GB" sz="2800" dirty="0" smtClean="0">
                <a:latin typeface="Cambria" pitchFamily="18" charset="0"/>
              </a:rPr>
              <a:t> judged better than </a:t>
            </a:r>
            <a:r>
              <a:rPr lang="en-GB" sz="2800" i="1" dirty="0" smtClean="0">
                <a:latin typeface="Cambria" pitchFamily="18" charset="0"/>
              </a:rPr>
              <a:t>5% fat</a:t>
            </a:r>
            <a:endParaRPr lang="en-GB" sz="2800" dirty="0" smtClean="0">
              <a:latin typeface="Cambria" pitchFamily="18" charset="0"/>
            </a:endParaRPr>
          </a:p>
          <a:p>
            <a:r>
              <a:rPr lang="en-GB" sz="2800" dirty="0" smtClean="0">
                <a:latin typeface="Cambria" pitchFamily="18" charset="0"/>
              </a:rPr>
              <a:t>Base-rate neglect: </a:t>
            </a:r>
            <a:r>
              <a:rPr lang="en-GB" sz="2800" i="1" dirty="0" smtClean="0">
                <a:latin typeface="Cambria" pitchFamily="18" charset="0"/>
              </a:rPr>
              <a:t>John has long black hair and listens to death metal…is he more likely to be a Christian or a Satanist? </a:t>
            </a:r>
            <a:r>
              <a:rPr lang="en-GB" sz="2800" dirty="0" smtClean="0">
                <a:latin typeface="Cambria" pitchFamily="18" charset="0"/>
              </a:rPr>
              <a:t>etc.</a:t>
            </a:r>
          </a:p>
          <a:p>
            <a:endParaRPr lang="en-GB" sz="1400" dirty="0">
              <a:latin typeface="Cambria" pitchFamily="18" charset="0"/>
            </a:endParaRPr>
          </a:p>
          <a:p>
            <a:r>
              <a:rPr lang="en-GB" sz="2800" dirty="0" smtClean="0">
                <a:latin typeface="Cambria" pitchFamily="18" charset="0"/>
              </a:rPr>
              <a:t>However, possible communicative confounds. </a:t>
            </a:r>
            <a:r>
              <a:rPr lang="en-GB" sz="2800" i="1" dirty="0">
                <a:latin typeface="Cambria" pitchFamily="18" charset="0"/>
              </a:rPr>
              <a:t>Do the </a:t>
            </a:r>
            <a:r>
              <a:rPr lang="en-GB" sz="2800" i="1" dirty="0" smtClean="0">
                <a:latin typeface="Cambria" pitchFamily="18" charset="0"/>
              </a:rPr>
              <a:t>descriptions actually have only their “literal” meanings, or do they get enriched?</a:t>
            </a:r>
            <a:endParaRPr lang="en-GB" sz="2800" i="1" dirty="0">
              <a:latin typeface="Cambria" pitchFamily="18" charset="0"/>
            </a:endParaRPr>
          </a:p>
          <a:p>
            <a:r>
              <a:rPr lang="en-GB" sz="2800" i="1" dirty="0" smtClean="0">
                <a:latin typeface="Cambria" pitchFamily="18" charset="0"/>
              </a:rPr>
              <a:t>Do we assume that the information provided is relevant for the question being asked?</a:t>
            </a:r>
          </a:p>
          <a:p>
            <a:endParaRPr lang="en-GB" sz="2800" dirty="0">
              <a:latin typeface="Cambria" pitchFamily="18" charset="0"/>
            </a:endParaRPr>
          </a:p>
          <a:p>
            <a:r>
              <a:rPr lang="en-GB" sz="2800" dirty="0" smtClean="0">
                <a:latin typeface="Cambria" pitchFamily="18" charset="0"/>
              </a:rPr>
              <a:t>Given these concerns, how robust is the evidence for cognitive biases?  Or, which ones are still evidentially clear?</a:t>
            </a:r>
          </a:p>
        </p:txBody>
      </p:sp>
      <p:sp>
        <p:nvSpPr>
          <p:cNvPr id="33" name="Textfeld 29"/>
          <p:cNvSpPr txBox="1"/>
          <p:nvPr/>
        </p:nvSpPr>
        <p:spPr>
          <a:xfrm>
            <a:off x="22506026" y="11257580"/>
            <a:ext cx="7319047" cy="9048631"/>
          </a:xfrm>
          <a:prstGeom prst="rect">
            <a:avLst/>
          </a:prstGeom>
          <a:noFill/>
          <a:ln w="127000" cap="rnd">
            <a:solidFill>
              <a:srgbClr val="002060"/>
            </a:solidFill>
          </a:ln>
        </p:spPr>
        <p:txBody>
          <a:bodyPr wrap="square" lIns="134870" rtlCol="0">
            <a:spAutoFit/>
          </a:bodyPr>
          <a:lstStyle/>
          <a:p>
            <a:r>
              <a:rPr lang="en-GB" sz="3200" dirty="0" smtClean="0">
                <a:latin typeface="Cambria" pitchFamily="18" charset="0"/>
              </a:rPr>
              <a:t>…h</a:t>
            </a:r>
            <a:r>
              <a:rPr lang="en-GB" sz="3200" dirty="0" smtClean="0">
                <a:latin typeface="Cambria" pitchFamily="18" charset="0"/>
              </a:rPr>
              <a:t>as </a:t>
            </a:r>
            <a:r>
              <a:rPr lang="en-GB" sz="3200" dirty="0" smtClean="0">
                <a:latin typeface="Cambria" pitchFamily="18" charset="0"/>
              </a:rPr>
              <a:t>potential implications for </a:t>
            </a:r>
            <a:r>
              <a:rPr lang="en-GB" sz="3200" b="1" dirty="0" smtClean="0">
                <a:latin typeface="Cambria" pitchFamily="18" charset="0"/>
              </a:rPr>
              <a:t>health and risk communication</a:t>
            </a:r>
          </a:p>
          <a:p>
            <a:endParaRPr lang="en-GB" sz="1400" b="1" dirty="0">
              <a:latin typeface="Cambria" pitchFamily="18" charset="0"/>
            </a:endParaRPr>
          </a:p>
          <a:p>
            <a:r>
              <a:rPr lang="en-GB" sz="2800" dirty="0" smtClean="0">
                <a:latin typeface="Cambria" pitchFamily="18" charset="0"/>
              </a:rPr>
              <a:t>At least two possible levels at which this type of research could be relevant:</a:t>
            </a:r>
          </a:p>
          <a:p>
            <a:endParaRPr lang="en-GB" sz="1400" dirty="0">
              <a:latin typeface="Cambria" pitchFamily="18" charset="0"/>
            </a:endParaRPr>
          </a:p>
          <a:p>
            <a:r>
              <a:rPr lang="en-GB" sz="2800" dirty="0" smtClean="0">
                <a:latin typeface="Cambria" pitchFamily="18" charset="0"/>
              </a:rPr>
              <a:t>Presenting information in such a way as to convey its (quantitative) content accurately.</a:t>
            </a:r>
          </a:p>
          <a:p>
            <a:r>
              <a:rPr lang="en-GB" sz="2800" i="1" dirty="0" smtClean="0">
                <a:latin typeface="Cambria" pitchFamily="18" charset="0"/>
              </a:rPr>
              <a:t>e.g. side effects are standardly described as ‘very common’, ‘common’, ‘uncommon’, etc., but these terms have context-dependent meanings and are widely misunderstood here.</a:t>
            </a:r>
            <a:endParaRPr lang="en-GB" sz="2800" i="1" dirty="0" smtClean="0">
              <a:latin typeface="Cambria" pitchFamily="18" charset="0"/>
            </a:endParaRPr>
          </a:p>
          <a:p>
            <a:endParaRPr lang="en-GB" sz="1400" dirty="0" smtClean="0">
              <a:latin typeface="Cambria" pitchFamily="18" charset="0"/>
            </a:endParaRPr>
          </a:p>
          <a:p>
            <a:r>
              <a:rPr lang="en-GB" sz="2800" dirty="0" smtClean="0">
                <a:latin typeface="Cambria" pitchFamily="18" charset="0"/>
              </a:rPr>
              <a:t>Planning interactions in such a way as to elicit the most useful information.</a:t>
            </a:r>
          </a:p>
          <a:p>
            <a:r>
              <a:rPr lang="en-GB" sz="2800" i="1" dirty="0" smtClean="0">
                <a:latin typeface="Cambria" pitchFamily="18" charset="0"/>
              </a:rPr>
              <a:t>e.g. framing questions in GP consultations so as to reduce patients’ unmet concerns; </a:t>
            </a:r>
            <a:br>
              <a:rPr lang="en-GB" sz="2800" i="1" dirty="0" smtClean="0">
                <a:latin typeface="Cambria" pitchFamily="18" charset="0"/>
              </a:rPr>
            </a:br>
            <a:r>
              <a:rPr lang="en-GB" sz="2800" i="1" dirty="0" smtClean="0">
                <a:latin typeface="Cambria" pitchFamily="18" charset="0"/>
              </a:rPr>
              <a:t>helping first responders obtain relevant information about emergencies from non-expert family members or bystanders;</a:t>
            </a:r>
          </a:p>
          <a:p>
            <a:r>
              <a:rPr lang="en-GB" sz="2800" i="1" dirty="0" smtClean="0">
                <a:latin typeface="Cambria" pitchFamily="18" charset="0"/>
              </a:rPr>
              <a:t>improving th</a:t>
            </a:r>
            <a:r>
              <a:rPr lang="en-GB" sz="2800" i="1" dirty="0" smtClean="0">
                <a:latin typeface="Cambria" pitchFamily="18" charset="0"/>
              </a:rPr>
              <a:t>e usability of automated services for self-diagnosis.</a:t>
            </a:r>
            <a:endParaRPr lang="en-GB" sz="2800" i="1" dirty="0" smtClean="0">
              <a:latin typeface="Cambria" pitchFamily="18" charset="0"/>
            </a:endParaRPr>
          </a:p>
        </p:txBody>
      </p:sp>
      <p:sp>
        <p:nvSpPr>
          <p:cNvPr id="13" name="Textfeld 29"/>
          <p:cNvSpPr txBox="1"/>
          <p:nvPr/>
        </p:nvSpPr>
        <p:spPr>
          <a:xfrm>
            <a:off x="8512870" y="12030276"/>
            <a:ext cx="13393488" cy="8217634"/>
          </a:xfrm>
          <a:prstGeom prst="rect">
            <a:avLst/>
          </a:prstGeom>
          <a:noFill/>
          <a:ln w="127000" cap="rnd">
            <a:noFill/>
          </a:ln>
        </p:spPr>
        <p:txBody>
          <a:bodyPr wrap="square" lIns="134870" rtlCol="0">
            <a:spAutoFit/>
          </a:bodyPr>
          <a:lstStyle/>
          <a:p>
            <a:pPr algn="just"/>
            <a:r>
              <a:rPr lang="en-GB" sz="3200" dirty="0" smtClean="0">
                <a:latin typeface="Cambria" pitchFamily="18" charset="0"/>
              </a:rPr>
              <a:t>I’m interested in pursuing these questions particularly with reference to </a:t>
            </a:r>
            <a:r>
              <a:rPr lang="en-GB" sz="3200" b="1" dirty="0" smtClean="0">
                <a:latin typeface="Cambria" pitchFamily="18" charset="0"/>
              </a:rPr>
              <a:t>expressions of quantity</a:t>
            </a:r>
            <a:r>
              <a:rPr lang="en-GB" sz="3200" dirty="0" smtClean="0">
                <a:latin typeface="Cambria" pitchFamily="18" charset="0"/>
              </a:rPr>
              <a:t>, such as numbers, quantifiers, percentages, etc.</a:t>
            </a:r>
          </a:p>
          <a:p>
            <a:pPr algn="just"/>
            <a:endParaRPr lang="en-GB" sz="1600" dirty="0">
              <a:latin typeface="Cambria" pitchFamily="18" charset="0"/>
            </a:endParaRPr>
          </a:p>
          <a:p>
            <a:pPr algn="just"/>
            <a:r>
              <a:rPr lang="en-GB" sz="3200" dirty="0" smtClean="0">
                <a:latin typeface="Cambria" pitchFamily="18" charset="0"/>
              </a:rPr>
              <a:t>Quantity expressions continue to be widely studied in linguistic </a:t>
            </a:r>
            <a:r>
              <a:rPr lang="en-GB" sz="3200" b="1" dirty="0" smtClean="0">
                <a:latin typeface="Cambria" pitchFamily="18" charset="0"/>
              </a:rPr>
              <a:t>pragmatics</a:t>
            </a:r>
            <a:r>
              <a:rPr lang="en-GB" sz="3200" dirty="0" smtClean="0">
                <a:latin typeface="Cambria" pitchFamily="18" charset="0"/>
              </a:rPr>
              <a:t> and </a:t>
            </a:r>
            <a:r>
              <a:rPr lang="en-GB" sz="3200" b="1" dirty="0" smtClean="0">
                <a:latin typeface="Cambria" pitchFamily="18" charset="0"/>
              </a:rPr>
              <a:t>cognitive psychology</a:t>
            </a:r>
            <a:r>
              <a:rPr lang="en-GB" sz="3200" dirty="0" smtClean="0">
                <a:latin typeface="Cambria" pitchFamily="18" charset="0"/>
              </a:rPr>
              <a:t>, and are used in classic research on </a:t>
            </a:r>
            <a:r>
              <a:rPr lang="en-GB" sz="3200" b="1" dirty="0" smtClean="0">
                <a:latin typeface="Cambria" pitchFamily="18" charset="0"/>
              </a:rPr>
              <a:t>cognitive biases</a:t>
            </a:r>
            <a:r>
              <a:rPr lang="en-GB" sz="3200" dirty="0" smtClean="0">
                <a:latin typeface="Cambria" pitchFamily="18" charset="0"/>
              </a:rPr>
              <a:t>: better understanding them would be beneficial to all these fields.</a:t>
            </a:r>
          </a:p>
          <a:p>
            <a:pPr algn="just"/>
            <a:endParaRPr lang="en-GB" sz="1600" dirty="0">
              <a:latin typeface="Cambria" pitchFamily="18" charset="0"/>
            </a:endParaRPr>
          </a:p>
          <a:p>
            <a:pPr algn="just"/>
            <a:r>
              <a:rPr lang="en-GB" sz="3200" dirty="0" smtClean="0">
                <a:latin typeface="Cambria" pitchFamily="18" charset="0"/>
              </a:rPr>
              <a:t>At the same time, expressions of quantity are essential to many of the most important things we talk about.  They’re obviously relevant to </a:t>
            </a:r>
            <a:r>
              <a:rPr lang="en-GB" sz="3200" b="1" dirty="0" smtClean="0">
                <a:latin typeface="Cambria" pitchFamily="18" charset="0"/>
              </a:rPr>
              <a:t>health and risk communication</a:t>
            </a:r>
            <a:r>
              <a:rPr lang="en-GB" sz="3200" dirty="0" smtClean="0">
                <a:latin typeface="Cambria" pitchFamily="18" charset="0"/>
              </a:rPr>
              <a:t>, and I think there’s great potential for improving practice in these areas by refining and using linguistic insights.</a:t>
            </a:r>
          </a:p>
          <a:p>
            <a:pPr algn="just"/>
            <a:endParaRPr lang="en-GB" sz="1600" dirty="0">
              <a:latin typeface="Cambria" pitchFamily="18" charset="0"/>
            </a:endParaRPr>
          </a:p>
          <a:p>
            <a:pPr algn="just"/>
            <a:r>
              <a:rPr lang="en-GB" sz="3200" dirty="0" smtClean="0">
                <a:latin typeface="Cambria" pitchFamily="18" charset="0"/>
              </a:rPr>
              <a:t>Indeed, science communication in general relies upon the use of numerical expressions of quantity, which provide the kind of precision that is essential to the enterprise.  But it’s not clear how well these expressions are understood by non-experts (or even sometimes by their expert users).  </a:t>
            </a:r>
            <a:br>
              <a:rPr lang="en-GB" sz="3200" dirty="0" smtClean="0">
                <a:latin typeface="Cambria" pitchFamily="18" charset="0"/>
              </a:rPr>
            </a:br>
            <a:r>
              <a:rPr lang="en-GB" sz="3200" dirty="0" smtClean="0">
                <a:latin typeface="Cambria" pitchFamily="18" charset="0"/>
              </a:rPr>
              <a:t>I hope to explore whether a better understanding of the linguistics could yield better communicative results, for researchers and their audiences.</a:t>
            </a:r>
            <a:endParaRPr lang="en-GB" sz="2800" dirty="0" smtClean="0">
              <a:latin typeface="Cambria" pitchFamily="18" charset="0"/>
            </a:endParaRPr>
          </a:p>
        </p:txBody>
      </p:sp>
    </p:spTree>
    <p:extLst>
      <p:ext uri="{BB962C8B-B14F-4D97-AF65-F5344CB8AC3E}">
        <p14:creationId xmlns:p14="http://schemas.microsoft.com/office/powerpoint/2010/main" val="4109783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668</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Verdana</vt:lpstr>
      <vt:lpstr>Larissa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Chris Cummins</cp:lastModifiedBy>
  <cp:revision>147</cp:revision>
  <dcterms:created xsi:type="dcterms:W3CDTF">2013-06-17T15:18:54Z</dcterms:created>
  <dcterms:modified xsi:type="dcterms:W3CDTF">2015-08-30T23:17:01Z</dcterms:modified>
</cp:coreProperties>
</file>